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8"/>
    <p:sldId id="257" r:id="rId7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1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https://poi.apache.org" TargetMode="External" Type="http://schemas.openxmlformats.org/officeDocument/2006/relationships/hyperlink"/><Relationship Id="rId3" Target="../media/image1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>
            <a:off x="1270000" y="635000"/>
            <a:ext cx="5080000" cy="3175000"/>
          </a:xfrm>
          <a:prstGeom prst="rect">
            <a:avLst/>
          </a:prstGeom>
        </p:spPr>
        <p:txBody>
          <a:bodyPr anchor="t" rtlCol="false"/>
          <a:lstStyle/>
          <a:p>
            <a:pPr algn="l">
              <a:defRPr/>
            </a:pPr>
            <a:r>
              <a:rPr lang="de-AT"/>
              <a:t/>
            </a:r>
            <a:endParaRPr lang="en-US" sz="1100"/>
          </a:p>
          <a:p>
            <a:r>
              <a:rPr lang="en-US">
                <a:hlinkClick r:id="rId2" tooltip="https://poi.apache.org"/>
              </a:rPr>
              <a:t>Apache POI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0" y="2540000"/>
            <a:ext cx="5080000" cy="3175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true"/>
          <p:nvPr/>
        </p:nvSpPr>
        <p:spPr>
          <a:xfrm>
            <a:off x="635000" y="635000"/>
            <a:ext cx="5080000" cy="2540000"/>
          </a:xfrm>
          <a:prstGeom prst="rect">
            <a:avLst/>
          </a:prstGeom>
        </p:spPr>
        <p:txBody>
          <a:bodyPr anchor="t" rtlCol="false"/>
          <a:lstStyle/>
          <a:p>
            <a:pPr algn="l">
              <a:defRPr/>
            </a:pPr>
            <a:r>
              <a:rPr lang="de-AT"/>
              <a:t/>
            </a:r>
            <a:endParaRPr lang="en-US" sz="1100"/>
          </a:p>
          <a:p>
            <a:pPr>
              <a:buClr>
                <a:srgbClr val="FF0000"/>
              </a:buClr>
              <a:buFont typeface="Arial"/>
              <a:buChar char="•"/>
            </a:pPr>
            <a:r>
              <a:rPr lang="en-US" sz="3000"/>
              <a:t>This is a list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This is the Title</a:t>
            </a:r>
            <a:endParaRPr lang="en-US" smtClean="0"/>
          </a:p>
        </p:txBody>
      </p:sp>
      <p:sp xmlns:r="http://schemas.openxmlformats.org/officeDocument/2006/relationships">
        <p:nvSpPr>
          <p:cNvPr id="3" name="Subtitle 2"/>
          <p:cNvSpPr>
            <a:spLocks noGrp="1"/>
          </p:cNvSpPr>
          <p:nvPr>
            <p:ph idx="1" type="subTitle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algn="ctr" indent="0" mar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algn="ctr" indent="0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300"/>
              <a:t>This is a subtitle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terms:modified xsi:type="dcterms:W3CDTF">2011-08-01T06:04:30Z</dcterms:modified>
  <cp:revision>1</cp:revision>
</cp:coreProperties>
</file>