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>
            <a:off x="635000" y="635000"/>
            <a:ext cx="5080000" cy="2540000"/>
          </a:xfrm>
          <a:prstGeom prst="rect">
            <a:avLst/>
          </a:prstGeom>
        </p:spPr>
        <p:txBody>
          <a:bodyPr anchor="t" rtlCol="false"/>
          <a:lstStyle/>
          <a:p>
            <a:pPr algn="l">
              <a:defRPr/>
            </a:pPr>
            <a:r>
              <a:rPr lang="de-AT"/>
              <a:t/>
            </a:r>
            <a:endParaRPr lang="en-US" sz="1100"/>
          </a:p>
          <a:p>
            <a:pPr lvl="1"/>
            <a:r>
              <a:rPr lang="en-US" b="true" sz="3000">
                <a:latin typeface="Times New Roman"/>
              </a:rPr>
              <a:t>You can change the font</a:t>
            </a:r>
            <a:r>
              <a:rPr lang="en-US" i="true" sz="3500"/>
              <a:t> for every run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>
            <a:off x="635000" y="635000"/>
            <a:ext cx="5080000" cy="2540000"/>
          </a:xfrm>
          <a:prstGeom prst="rect">
            <a:avLst/>
          </a:prstGeom>
        </p:spPr>
        <p:txBody>
          <a:bodyPr anchor="t" rtlCol="false"/>
          <a:lstStyle/>
          <a:p>
            <a:pPr algn="l">
              <a:defRPr/>
            </a:pPr>
            <a:r>
              <a:rPr lang="de-AT"/>
              <a:t/>
            </a:r>
            <a:endParaRPr lang="en-US" sz="110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3000"/>
              <a:t>This is a list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This is the Title</a:t>
            </a:r>
            <a:endParaRPr lang="en-US" smtClean="0"/>
          </a:p>
        </p:txBody>
      </p:sp>
      <p:sp xmlns:r="http://schemas.openxmlformats.org/officeDocument/2006/relationships"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z="2300"/>
              <a:t>This is a subtitle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terms:modified xsi:type="dcterms:W3CDTF">2011-08-01T06:04:30Z</dcterms:modified>
  <cp:revision>1</cp:revision>
</cp:coreProperties>
</file>