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06" r:id="rId2"/>
    <p:sldId id="307" r:id="rId3"/>
    <p:sldId id="309" r:id="rId4"/>
    <p:sldId id="310" r:id="rId5"/>
  </p:sldIdLst>
  <p:sldSz cx="9144000" cy="5143500" type="screen16x9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88" autoAdjust="0"/>
    <p:restoredTop sz="98746" autoAdjust="0"/>
  </p:normalViewPr>
  <p:slideViewPr>
    <p:cSldViewPr>
      <p:cViewPr>
        <p:scale>
          <a:sx n="100" d="100"/>
          <a:sy n="100" d="100"/>
        </p:scale>
        <p:origin x="-282" y="-2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6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AA61F9C-1DBD-4DD0-8C0B-800254F4DEFA}" type="datetimeFigureOut">
              <a:rPr lang="de-AT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FC268AF-470D-4969-B7C3-22B36DC8620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C268AF-470D-4969-B7C3-22B36DC86202}" type="slidenum">
              <a:rPr lang="de-AT" smtClean="0"/>
              <a:pPr>
                <a:defRPr/>
              </a:pPr>
              <a:t>1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107504" y="92378"/>
            <a:ext cx="8928992" cy="27674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107504" y="2926670"/>
            <a:ext cx="8928992" cy="792088"/>
          </a:xfrm>
        </p:spPr>
        <p:txBody>
          <a:bodyPr>
            <a:noAutofit/>
          </a:bodyPr>
          <a:lstStyle>
            <a:lvl1pPr>
              <a:defRPr sz="2000" baseline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de-DE" smtClean="0"/>
              <a:t>get more</a:t>
            </a:r>
            <a:br>
              <a:rPr lang="de-DE" smtClean="0"/>
            </a:br>
            <a:r>
              <a:rPr lang="de-DE" smtClean="0"/>
              <a:t>Hotel Yield Management</a:t>
            </a:r>
            <a:endParaRPr lang="de-DE"/>
          </a:p>
        </p:txBody>
      </p:sp>
      <p:pic>
        <p:nvPicPr>
          <p:cNvPr id="7" name="Grafik 6" descr="Laurenz Gröbner - get mo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417634" y="123478"/>
            <a:ext cx="1580559" cy="1296144"/>
          </a:xfrm>
          <a:prstGeom prst="rect">
            <a:avLst/>
          </a:prstGeom>
        </p:spPr>
      </p:pic>
      <p:sp>
        <p:nvSpPr>
          <p:cNvPr id="9" name="Rechteck 8"/>
          <p:cNvSpPr/>
          <p:nvPr userDrawn="1"/>
        </p:nvSpPr>
        <p:spPr>
          <a:xfrm>
            <a:off x="107504" y="3795886"/>
            <a:ext cx="8928992" cy="12559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/>
          <p:cNvSpPr txBox="1"/>
          <p:nvPr userDrawn="1"/>
        </p:nvSpPr>
        <p:spPr>
          <a:xfrm>
            <a:off x="79036" y="4803999"/>
            <a:ext cx="6437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aseline="0" dirty="0" smtClean="0">
                <a:latin typeface="Tahoma" pitchFamily="34" charset="0"/>
                <a:cs typeface="Tahoma" pitchFamily="34" charset="0"/>
              </a:rPr>
              <a:t>Bad Vöslau, 24.10.2011</a:t>
            </a:r>
            <a:endParaRPr lang="de-DE" sz="12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469F3-35EA-495F-B90B-5C05964BE0F6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F4592-6E89-478D-BAAF-8D333997FC0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6B13B-F6FC-4132-87F2-F19A5B1524A8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BB156-53BF-4C52-8F3B-73C06B2164A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959457-92E8-4D94-824A-9914347448C3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9351C-1488-4921-992E-44B3482EA93E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 userDrawn="1"/>
        </p:nvSpPr>
        <p:spPr>
          <a:xfrm>
            <a:off x="107504" y="4722366"/>
            <a:ext cx="8928992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 userDrawn="1"/>
        </p:nvSpPr>
        <p:spPr>
          <a:xfrm>
            <a:off x="107504" y="51471"/>
            <a:ext cx="8928992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2840" y="130324"/>
            <a:ext cx="8229600" cy="857250"/>
          </a:xfrm>
        </p:spPr>
        <p:txBody>
          <a:bodyPr anchor="ctr">
            <a:noAutofit/>
          </a:bodyPr>
          <a:lstStyle>
            <a:lvl1pPr algn="l">
              <a:defRPr sz="24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33153" y="1131590"/>
            <a:ext cx="8559327" cy="3535041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 sz="2000">
                <a:latin typeface="Tahoma" pitchFamily="34" charset="0"/>
                <a:cs typeface="Tahoma" pitchFamily="34" charset="0"/>
              </a:defRPr>
            </a:lvl1pPr>
            <a:lvl2pPr>
              <a:buFont typeface="Wingdings" pitchFamily="2" charset="2"/>
              <a:buChar char="§"/>
              <a:defRPr sz="1800">
                <a:latin typeface="Tahoma" pitchFamily="34" charset="0"/>
                <a:cs typeface="Tahoma" pitchFamily="34" charset="0"/>
              </a:defRPr>
            </a:lvl2pPr>
            <a:lvl3pPr>
              <a:buFont typeface="Wingdings" pitchFamily="2" charset="2"/>
              <a:buChar char="§"/>
              <a:defRPr sz="1600">
                <a:latin typeface="Tahoma" pitchFamily="34" charset="0"/>
                <a:cs typeface="Tahoma" pitchFamily="34" charset="0"/>
              </a:defRPr>
            </a:lvl3pPr>
            <a:lvl4pPr>
              <a:buFont typeface="Wingdings" pitchFamily="2" charset="2"/>
              <a:buChar char="§"/>
              <a:defRPr sz="1400">
                <a:solidFill>
                  <a:schemeClr val="bg1">
                    <a:lumMod val="50000"/>
                  </a:schemeClr>
                </a:solidFill>
                <a:latin typeface="Tahoma" pitchFamily="34" charset="0"/>
                <a:cs typeface="Tahoma" pitchFamily="34" charset="0"/>
              </a:defRPr>
            </a:lvl4pPr>
            <a:lvl5pPr>
              <a:buFont typeface="Wingdings" pitchFamily="2" charset="2"/>
              <a:buChar char="§"/>
              <a:defRPr sz="160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3"/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107504" y="4767264"/>
            <a:ext cx="2133600" cy="273844"/>
          </a:xfrm>
        </p:spPr>
        <p:txBody>
          <a:bodyPr/>
          <a:lstStyle/>
          <a:p>
            <a:fld id="{30F09EFB-4CFB-47ED-B147-0092A6B703FA}" type="datetime1">
              <a:rPr lang="de-DE" smtClean="0"/>
              <a:pPr/>
              <a:t>13.11.2011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Laurenz Gröbner | www.getmore.co.at | get more from your data!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876256" y="4767264"/>
            <a:ext cx="2133600" cy="273844"/>
          </a:xfrm>
        </p:spPr>
        <p:txBody>
          <a:bodyPr/>
          <a:lstStyle/>
          <a:p>
            <a:fld id="{78E6AF8A-BB4B-4AEB-9879-6CF7A9BE4B6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Grafik 6" descr="Laurenz Gröbner - get mo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52498" y="79349"/>
            <a:ext cx="1160117" cy="9513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107504" y="4722366"/>
            <a:ext cx="8928992" cy="36004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107504" y="51471"/>
            <a:ext cx="8928992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302840" y="130324"/>
            <a:ext cx="8229600" cy="857250"/>
          </a:xfrm>
        </p:spPr>
        <p:txBody>
          <a:bodyPr anchor="ctr">
            <a:noAutofit/>
          </a:bodyPr>
          <a:lstStyle>
            <a:lvl1pPr algn="l">
              <a:defRPr sz="28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10" name="Inhaltsplatzhalter 2"/>
          <p:cNvSpPr>
            <a:spLocks noGrp="1"/>
          </p:cNvSpPr>
          <p:nvPr>
            <p:ph idx="1"/>
          </p:nvPr>
        </p:nvSpPr>
        <p:spPr>
          <a:xfrm>
            <a:off x="45122" y="1131590"/>
            <a:ext cx="8991375" cy="3535041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§"/>
              <a:defRPr sz="2000">
                <a:latin typeface="Tahoma" pitchFamily="34" charset="0"/>
                <a:cs typeface="Tahoma" pitchFamily="34" charset="0"/>
              </a:defRPr>
            </a:lvl1pPr>
            <a:lvl2pPr>
              <a:buFont typeface="Wingdings" pitchFamily="2" charset="2"/>
              <a:buChar char="§"/>
              <a:defRPr sz="1400">
                <a:latin typeface="Tahoma" pitchFamily="34" charset="0"/>
                <a:cs typeface="Tahoma" pitchFamily="34" charset="0"/>
              </a:defRPr>
            </a:lvl2pPr>
            <a:lvl3pPr>
              <a:buFont typeface="Wingdings" pitchFamily="2" charset="2"/>
              <a:buChar char="§"/>
              <a:defRPr sz="1200">
                <a:latin typeface="Tahoma" pitchFamily="34" charset="0"/>
                <a:cs typeface="Tahoma" pitchFamily="34" charset="0"/>
              </a:defRPr>
            </a:lvl3pPr>
            <a:lvl4pPr>
              <a:buFont typeface="Wingdings" pitchFamily="2" charset="2"/>
              <a:buChar char="§"/>
              <a:defRPr sz="1600">
                <a:latin typeface="Tahoma" pitchFamily="34" charset="0"/>
                <a:cs typeface="Tahoma" pitchFamily="34" charset="0"/>
              </a:defRPr>
            </a:lvl4pPr>
            <a:lvl5pPr>
              <a:buFont typeface="Wingdings" pitchFamily="2" charset="2"/>
              <a:buChar char="§"/>
              <a:defRPr sz="160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1" name="Datumsplatzhalter 3"/>
          <p:cNvSpPr>
            <a:spLocks noGrp="1"/>
          </p:cNvSpPr>
          <p:nvPr>
            <p:ph type="dt" sz="half" idx="10"/>
          </p:nvPr>
        </p:nvSpPr>
        <p:spPr>
          <a:xfrm>
            <a:off x="107504" y="4767264"/>
            <a:ext cx="2133600" cy="273844"/>
          </a:xfrm>
        </p:spPr>
        <p:txBody>
          <a:bodyPr/>
          <a:lstStyle/>
          <a:p>
            <a:fld id="{F972ABB3-992A-4ABF-90CE-A1E3B8DBF6BC}" type="datetime1">
              <a:rPr lang="de-DE" smtClean="0"/>
              <a:pPr/>
              <a:t>13.11.2011</a:t>
            </a:fld>
            <a:endParaRPr lang="de-DE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/>
          <a:p>
            <a:r>
              <a:rPr lang="en-US" dirty="0" smtClean="0"/>
              <a:t>Laurenz Gröbner | www.getmore.co.at | get more from your data!</a:t>
            </a:r>
            <a:endParaRPr lang="de-DE" dirty="0"/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876256" y="4767264"/>
            <a:ext cx="2133600" cy="273844"/>
          </a:xfrm>
        </p:spPr>
        <p:txBody>
          <a:bodyPr/>
          <a:lstStyle/>
          <a:p>
            <a:fld id="{78E6AF8A-BB4B-4AEB-9879-6CF7A9BE4B69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14" name="Grafik 13" descr="Laurenz Gröbner - get mor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852498" y="79349"/>
            <a:ext cx="1160117" cy="95135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8D857-B8B9-4CF0-B707-C68C420326F2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7C20F6-B613-4A77-BCA7-9987CD98D33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85D32-AAD0-43F1-A105-F3E27B29D293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87797-D30B-47EC-B64E-3CA74ABCBE5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99712-CACA-4760-A963-812A7F36C8D5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B7005-64F4-47E6-B963-59B9720CAA2D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E0002-352D-4E76-B1B5-6E7BEEEC9251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98202-77A0-46E0-91A8-5EED0E5D5FC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C5B29-3952-49E7-923E-E7679F193E8C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FA7C3-57BC-4DC2-BA4E-00A92B84FD48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38BA2-8A61-4397-A6F2-535E91E77E9A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D6CC4-EACA-427A-B0C1-C48522CBB630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endParaRPr lang="de-AT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51D7C50-46F1-43F4-867E-EBFA96070BF4}" type="datetime1">
              <a:rPr lang="de-DE" smtClean="0"/>
              <a:pPr>
                <a:defRPr/>
              </a:pPr>
              <a:t>13.11.2011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Laurenz Gröbner | www.getmore.co.at | get more from your data!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412BA9-C716-4737-ABEF-5C83D2D6A7F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dirty="0" smtClean="0"/>
              <a:t>get more from your data!</a:t>
            </a:r>
            <a:endParaRPr lang="de-AT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de-AT" sz="2800" dirty="0" smtClean="0"/>
              <a:t>Wer sind wir?</a:t>
            </a:r>
            <a:r>
              <a:rPr lang="de-AT" sz="2400" dirty="0" smtClean="0"/>
              <a:t/>
            </a:r>
            <a:br>
              <a:rPr lang="de-AT" sz="2400" dirty="0" smtClean="0"/>
            </a:br>
            <a:endParaRPr lang="de-AT" sz="2800" dirty="0" smtClean="0"/>
          </a:p>
          <a:p>
            <a:pPr lvl="1"/>
            <a:r>
              <a:rPr lang="de-AT" sz="2400" dirty="0" smtClean="0"/>
              <a:t>Unternehmen für statistische Datenanalyse</a:t>
            </a:r>
            <a:br>
              <a:rPr lang="de-AT" sz="2400" dirty="0" smtClean="0"/>
            </a:br>
            <a:endParaRPr lang="de-AT" sz="2400" dirty="0" smtClean="0"/>
          </a:p>
          <a:p>
            <a:pPr lvl="1"/>
            <a:r>
              <a:rPr lang="de-AT" sz="2400" dirty="0" smtClean="0"/>
              <a:t>Gründung im Sommer 2010</a:t>
            </a:r>
          </a:p>
          <a:p>
            <a:pPr lvl="1"/>
            <a:endParaRPr lang="de-AT" sz="2400" dirty="0" smtClean="0"/>
          </a:p>
          <a:p>
            <a:pPr lvl="1"/>
            <a:r>
              <a:rPr lang="de-AT" sz="2400" dirty="0" smtClean="0"/>
              <a:t>Kunden im Groß- &amp; Einzelhandel und der Hotellerie</a:t>
            </a:r>
          </a:p>
          <a:p>
            <a:pPr lvl="1"/>
            <a:endParaRPr lang="de-AT" sz="2200" dirty="0" smtClean="0"/>
          </a:p>
          <a:p>
            <a:pPr lvl="1" algn="ctr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195736" y="4767263"/>
            <a:ext cx="4896544" cy="273844"/>
          </a:xfrm>
        </p:spPr>
        <p:txBody>
          <a:bodyPr/>
          <a:lstStyle/>
          <a:p>
            <a:r>
              <a:rPr lang="en-US" sz="1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Laurenz Gröbner | www.getmore.co.at | get more from your data!</a:t>
            </a:r>
            <a:endParaRPr lang="de-DE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dirty="0" smtClean="0"/>
              <a:t>get more from your data!</a:t>
            </a:r>
            <a:endParaRPr lang="de-AT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de-AT" sz="2800" dirty="0" smtClean="0"/>
              <a:t>Voraussetzungen für die Selbstständigkeit</a:t>
            </a:r>
            <a:br>
              <a:rPr lang="de-AT" sz="2800" dirty="0" smtClean="0"/>
            </a:br>
            <a:endParaRPr lang="de-AT" sz="2800" dirty="0" smtClean="0"/>
          </a:p>
          <a:p>
            <a:pPr lvl="1"/>
            <a:r>
              <a:rPr lang="de-AT" sz="2400" dirty="0" smtClean="0"/>
              <a:t>„selbst“ und „ständig“ arbeiten wollen</a:t>
            </a:r>
            <a:br>
              <a:rPr lang="de-AT" sz="2400" dirty="0" smtClean="0"/>
            </a:br>
            <a:endParaRPr lang="de-AT" sz="2400" dirty="0" smtClean="0"/>
          </a:p>
          <a:p>
            <a:pPr lvl="1"/>
            <a:r>
              <a:rPr lang="de-AT" sz="2400" dirty="0" smtClean="0"/>
              <a:t>Konsequenz und Durchhaltevermögen</a:t>
            </a:r>
            <a:br>
              <a:rPr lang="de-AT" sz="2400" dirty="0" smtClean="0"/>
            </a:br>
            <a:endParaRPr lang="de-AT" sz="2400" dirty="0" smtClean="0"/>
          </a:p>
          <a:p>
            <a:pPr lvl="1"/>
            <a:r>
              <a:rPr lang="de-AT" sz="2400" dirty="0" smtClean="0"/>
              <a:t>Frustrationstoleranz  (Kundenakquisition)</a:t>
            </a:r>
          </a:p>
          <a:p>
            <a:pPr lvl="1"/>
            <a:endParaRPr lang="de-AT" sz="2200" dirty="0" smtClean="0"/>
          </a:p>
          <a:p>
            <a:pPr lvl="1"/>
            <a:endParaRPr lang="de-AT" sz="2200" dirty="0" smtClean="0"/>
          </a:p>
          <a:p>
            <a:pPr lvl="1"/>
            <a:endParaRPr lang="de-AT" sz="2200" dirty="0" smtClean="0"/>
          </a:p>
          <a:p>
            <a:pPr lvl="1" algn="ctr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195736" y="4767263"/>
            <a:ext cx="4464496" cy="273844"/>
          </a:xfrm>
        </p:spPr>
        <p:txBody>
          <a:bodyPr vert="horz" lIns="91440" tIns="45720" rIns="91440" bIns="45720" rtlCol="0" anchor="ctr"/>
          <a:lstStyle/>
          <a:p>
            <a:r>
              <a:rPr lang="en-US" sz="1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Laurenz Gröbner | www.getmore.co.at | get more from your data!</a:t>
            </a:r>
            <a:endParaRPr lang="de-DE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dirty="0" smtClean="0"/>
              <a:t>get more from your data!</a:t>
            </a:r>
            <a:endParaRPr lang="de-AT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de-AT" sz="2800" dirty="0" smtClean="0"/>
              <a:t>Persönlicher Mehrwert der Selbstständigkeit</a:t>
            </a:r>
            <a:br>
              <a:rPr lang="de-AT" sz="2800" dirty="0" smtClean="0"/>
            </a:br>
            <a:endParaRPr lang="de-AT" sz="2800" dirty="0" smtClean="0"/>
          </a:p>
          <a:p>
            <a:pPr lvl="1"/>
            <a:r>
              <a:rPr lang="de-AT" sz="2400" dirty="0" smtClean="0"/>
              <a:t>Möglichkeit zu Gestalten</a:t>
            </a:r>
            <a:br>
              <a:rPr lang="de-AT" sz="2400" dirty="0" smtClean="0"/>
            </a:br>
            <a:endParaRPr lang="de-AT" sz="2400" dirty="0" smtClean="0"/>
          </a:p>
          <a:p>
            <a:pPr lvl="1"/>
            <a:r>
              <a:rPr lang="de-AT" sz="2400" dirty="0" smtClean="0"/>
              <a:t>Aufbau eines Netzwerks</a:t>
            </a:r>
            <a:br>
              <a:rPr lang="de-AT" sz="2400" dirty="0" smtClean="0"/>
            </a:br>
            <a:endParaRPr lang="de-AT" sz="2400" dirty="0" smtClean="0"/>
          </a:p>
          <a:p>
            <a:pPr lvl="1"/>
            <a:r>
              <a:rPr lang="de-AT" sz="2400" dirty="0" smtClean="0"/>
              <a:t>keine </a:t>
            </a:r>
            <a:r>
              <a:rPr lang="de-AT" sz="2400" dirty="0" smtClean="0"/>
              <a:t>Weisungsgebundenheit</a:t>
            </a:r>
          </a:p>
          <a:p>
            <a:pPr lvl="1"/>
            <a:endParaRPr lang="de-AT" sz="2200" dirty="0" smtClean="0"/>
          </a:p>
          <a:p>
            <a:pPr lvl="1" algn="ctr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051720" y="4767263"/>
            <a:ext cx="4896544" cy="273844"/>
          </a:xfrm>
        </p:spPr>
        <p:txBody>
          <a:bodyPr vert="horz" lIns="91440" tIns="45720" rIns="91440" bIns="45720" rtlCol="0" anchor="ctr"/>
          <a:lstStyle/>
          <a:p>
            <a:r>
              <a:rPr lang="en-US" sz="1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Laurenz Gröbner | www.getmore.co.at | get more from your data!</a:t>
            </a:r>
            <a:endParaRPr lang="de-DE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3600" dirty="0" smtClean="0"/>
              <a:t>get more from your data!</a:t>
            </a:r>
            <a:endParaRPr lang="de-AT" sz="36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de-AT" sz="2800" dirty="0" smtClean="0"/>
              <a:t>Würde ich es empfehlen, selbstständig zu werden?</a:t>
            </a:r>
            <a:br>
              <a:rPr lang="de-AT" sz="2800" dirty="0" smtClean="0"/>
            </a:br>
            <a:r>
              <a:rPr lang="de-AT" sz="2800" dirty="0" smtClean="0"/>
              <a:t/>
            </a:r>
            <a:br>
              <a:rPr lang="de-AT" sz="2800" dirty="0" smtClean="0"/>
            </a:br>
            <a:r>
              <a:rPr lang="de-AT" sz="2800" dirty="0" smtClean="0"/>
              <a:t>ja, wenn</a:t>
            </a:r>
            <a:endParaRPr lang="de-AT" sz="2400" dirty="0" smtClean="0"/>
          </a:p>
          <a:p>
            <a:pPr lvl="2"/>
            <a:r>
              <a:rPr lang="de-AT" sz="2400" dirty="0" smtClean="0"/>
              <a:t>Arbeit ein persönliches Vergnügen ist</a:t>
            </a:r>
          </a:p>
          <a:p>
            <a:pPr lvl="2"/>
            <a:r>
              <a:rPr lang="de-AT" sz="2400" dirty="0" smtClean="0"/>
              <a:t>man von einer Idee überzeugt ist</a:t>
            </a:r>
          </a:p>
          <a:p>
            <a:pPr lvl="2"/>
            <a:r>
              <a:rPr lang="de-AT" sz="2400" dirty="0" smtClean="0"/>
              <a:t>man unsicheren </a:t>
            </a:r>
            <a:r>
              <a:rPr lang="de-AT" sz="2400" dirty="0" smtClean="0"/>
              <a:t>Lohn einem Dienstverhältnis vorzieht </a:t>
            </a:r>
            <a:r>
              <a:rPr lang="de-AT" sz="2000" dirty="0" smtClean="0"/>
              <a:t>	</a:t>
            </a:r>
          </a:p>
          <a:p>
            <a:pPr lvl="2"/>
            <a:endParaRPr lang="de-AT" sz="2000" dirty="0" smtClean="0"/>
          </a:p>
          <a:p>
            <a:pPr lvl="2"/>
            <a:endParaRPr lang="de-AT" sz="2000" dirty="0" smtClean="0"/>
          </a:p>
          <a:p>
            <a:pPr lvl="1" algn="ctr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195736" y="4767263"/>
            <a:ext cx="4896544" cy="273844"/>
          </a:xfrm>
        </p:spPr>
        <p:txBody>
          <a:bodyPr vert="horz" lIns="91440" tIns="45720" rIns="91440" bIns="45720" rtlCol="0" anchor="ctr"/>
          <a:lstStyle/>
          <a:p>
            <a:r>
              <a:rPr lang="en-US" sz="1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Laurenz Gröbner | www.getmore.co.at | get more from your data!</a:t>
            </a:r>
            <a:endParaRPr lang="de-DE" sz="1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90</Words>
  <Application>Microsoft Office PowerPoint</Application>
  <PresentationFormat>Bildschirmpräsentation (16:9)</PresentationFormat>
  <Paragraphs>29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Larissa-Design</vt:lpstr>
      <vt:lpstr>get more from your data!</vt:lpstr>
      <vt:lpstr>get more from your data!</vt:lpstr>
      <vt:lpstr>get more from your data!</vt:lpstr>
      <vt:lpstr>get more from your data!</vt:lpstr>
    </vt:vector>
  </TitlesOfParts>
  <Company>POI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Laurenz Gröbner</dc:creator>
  <cp:lastModifiedBy>LG</cp:lastModifiedBy>
  <cp:revision>145</cp:revision>
  <dcterms:created xsi:type="dcterms:W3CDTF">2011-10-20T07:13:36Z</dcterms:created>
  <dcterms:modified xsi:type="dcterms:W3CDTF">2011-11-13T15:28:08Z</dcterms:modified>
</cp:coreProperties>
</file>