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7" r:id="rId2"/>
    <p:sldId id="330" r:id="rId3"/>
    <p:sldId id="329" r:id="rId4"/>
    <p:sldId id="294" r:id="rId5"/>
    <p:sldId id="323" r:id="rId6"/>
    <p:sldId id="310" r:id="rId7"/>
    <p:sldId id="309" r:id="rId8"/>
    <p:sldId id="316" r:id="rId9"/>
    <p:sldId id="317" r:id="rId10"/>
    <p:sldId id="318" r:id="rId11"/>
    <p:sldId id="315" r:id="rId12"/>
    <p:sldId id="328" r:id="rId13"/>
    <p:sldId id="326" r:id="rId14"/>
    <p:sldId id="331" r:id="rId15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BB74B-EC7A-4ADD-B60C-7D6AF6880063}" type="datetimeFigureOut">
              <a:rPr lang="de-AT" smtClean="0"/>
              <a:pPr/>
              <a:t>10.11.2011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32E21-BBFC-4D3E-80C4-7F675C10CE0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927FA-871C-4CEE-A940-B8F93C535719}" type="slidenum">
              <a:rPr lang="en-GB"/>
              <a:pPr/>
              <a:t>1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5076-C42A-49E7-9AAF-8D5894FFED72}" type="slidenum">
              <a:rPr lang="en-US" smtClean="0">
                <a:latin typeface="Arial" pitchFamily="34" charset="0"/>
                <a:ea typeface="MS PGothic" pitchFamily="34" charset="-128"/>
                <a:cs typeface="Geneva"/>
              </a:rPr>
              <a:pPr/>
              <a:t>7</a:t>
            </a:fld>
            <a:endParaRPr lang="en-US" smtClean="0">
              <a:latin typeface="Arial" pitchFamily="34" charset="0"/>
              <a:ea typeface="MS PGothic" pitchFamily="34" charset="-128"/>
              <a:cs typeface="Geneva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0" y="739775"/>
            <a:ext cx="2973388" cy="22320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46" y="3411763"/>
            <a:ext cx="5846509" cy="7952356"/>
          </a:xfrm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5076-C42A-49E7-9AAF-8D5894FFED72}" type="slidenum">
              <a:rPr lang="en-US" smtClean="0">
                <a:latin typeface="Arial" pitchFamily="34" charset="0"/>
                <a:ea typeface="MS PGothic" pitchFamily="34" charset="-128"/>
                <a:cs typeface="Geneva"/>
              </a:rPr>
              <a:pPr/>
              <a:t>8</a:t>
            </a:fld>
            <a:endParaRPr lang="en-US" smtClean="0">
              <a:latin typeface="Arial" pitchFamily="34" charset="0"/>
              <a:ea typeface="MS PGothic" pitchFamily="34" charset="-128"/>
              <a:cs typeface="Geneva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0" y="739775"/>
            <a:ext cx="2973388" cy="22320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46" y="3411763"/>
            <a:ext cx="5846509" cy="7952356"/>
          </a:xfrm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5076-C42A-49E7-9AAF-8D5894FFED72}" type="slidenum">
              <a:rPr lang="en-US" smtClean="0">
                <a:latin typeface="Arial" pitchFamily="34" charset="0"/>
                <a:ea typeface="MS PGothic" pitchFamily="34" charset="-128"/>
                <a:cs typeface="Geneva"/>
              </a:rPr>
              <a:pPr/>
              <a:t>9</a:t>
            </a:fld>
            <a:endParaRPr lang="en-US" smtClean="0">
              <a:latin typeface="Arial" pitchFamily="34" charset="0"/>
              <a:ea typeface="MS PGothic" pitchFamily="34" charset="-128"/>
              <a:cs typeface="Geneva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0" y="739775"/>
            <a:ext cx="2973388" cy="22320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46" y="3411763"/>
            <a:ext cx="5846509" cy="7952356"/>
          </a:xfrm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5076-C42A-49E7-9AAF-8D5894FFED72}" type="slidenum">
              <a:rPr lang="en-US" smtClean="0">
                <a:latin typeface="Arial" pitchFamily="34" charset="0"/>
                <a:ea typeface="MS PGothic" pitchFamily="34" charset="-128"/>
                <a:cs typeface="Geneva"/>
              </a:rPr>
              <a:pPr/>
              <a:t>10</a:t>
            </a:fld>
            <a:endParaRPr lang="en-US" smtClean="0">
              <a:latin typeface="Arial" pitchFamily="34" charset="0"/>
              <a:ea typeface="MS PGothic" pitchFamily="34" charset="-128"/>
              <a:cs typeface="Geneva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0" y="739775"/>
            <a:ext cx="2973388" cy="22320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46" y="3411763"/>
            <a:ext cx="5846509" cy="7952356"/>
          </a:xfrm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95076-C42A-49E7-9AAF-8D5894FFED72}" type="slidenum">
              <a:rPr lang="en-US" smtClean="0">
                <a:latin typeface="Arial" pitchFamily="34" charset="0"/>
                <a:ea typeface="MS PGothic" pitchFamily="34" charset="-128"/>
                <a:cs typeface="Geneva"/>
              </a:rPr>
              <a:pPr/>
              <a:t>11</a:t>
            </a:fld>
            <a:endParaRPr lang="en-US" smtClean="0">
              <a:latin typeface="Arial" pitchFamily="34" charset="0"/>
              <a:ea typeface="MS PGothic" pitchFamily="34" charset="-128"/>
              <a:cs typeface="Geneva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0" y="741363"/>
            <a:ext cx="2973388" cy="223043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846" y="3411763"/>
            <a:ext cx="5846509" cy="7952356"/>
          </a:xfrm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dirty="0" smtClean="0">
              <a:latin typeface="Arial" pitchFamily="34" charset="0"/>
              <a:ea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290E-99FD-4DD1-BA61-9E47EC6395CC}" type="slidenum">
              <a:rPr lang="en-GB"/>
              <a:pPr/>
              <a:t>14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1.org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S1-Corp-templates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3175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2192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de-DE">
              <a:solidFill>
                <a:srgbClr val="002C6C"/>
              </a:solidFill>
            </a:endParaRPr>
          </a:p>
        </p:txBody>
      </p:sp>
      <p:pic>
        <p:nvPicPr>
          <p:cNvPr id="6" name="Picture 25" descr="GS1 Austria_Logo_60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447675"/>
            <a:ext cx="1266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447800"/>
            <a:ext cx="4572000" cy="990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3505200" cy="1295400"/>
          </a:xfrm>
        </p:spPr>
        <p:txBody>
          <a:bodyPr/>
          <a:lstStyle>
            <a:lvl1pPr marL="0" indent="0">
              <a:defRPr b="1">
                <a:solidFill>
                  <a:srgbClr val="F26334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5341-7CD6-4A04-B2B4-454F4631E7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03835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6265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2146-4845-428E-8D70-F50C8FE24B8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F84C-4525-46DC-BDDF-8E9D11F69DA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1086-E6B0-4053-9B96-C5BA4295BE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38862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8862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B4BB-99AE-4C56-9249-894AAC6DCA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858-2B01-44D0-BA0E-6BBCA8526D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F2E7-2B5E-4AA0-8C35-79D301F786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8FEC-E69C-4FE4-96E8-70BAE92DA0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7A51B-CFC8-4369-B976-A1B1EA3785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3B02-F4F5-44D0-84AF-896E016DA9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GS1us Text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7370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457200"/>
            <a:ext cx="687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629400"/>
            <a:ext cx="2219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900" dirty="0">
                <a:solidFill>
                  <a:srgbClr val="002C6C"/>
                </a:solidFill>
              </a:rPr>
              <a:t>© 2011 GS1 Austria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415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002C6C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9B49107-D406-4D75-97C5-883265825E18}" type="slidenum">
              <a:rPr lang="en-GB"/>
              <a:pPr fontAlgn="base">
                <a:spcAft>
                  <a:spcPct val="0"/>
                </a:spcAft>
                <a:defRPr/>
              </a:pPr>
              <a:t>‹Nr.›</a:t>
            </a:fld>
            <a:endParaRPr lang="en-GB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43050"/>
            <a:ext cx="7924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Content—Increase font to 24</a:t>
            </a:r>
          </a:p>
          <a:p>
            <a:pPr lvl="1"/>
            <a:r>
              <a:rPr lang="en-GB" smtClean="0"/>
              <a:t>Leave bullet orange and change font to the blue (0 Red, 44 Green, 108 Blue)</a:t>
            </a:r>
          </a:p>
          <a:p>
            <a:pPr lvl="2"/>
            <a:r>
              <a:rPr lang="en-GB" smtClean="0"/>
              <a:t>Use custom bullet as dash in orange and change font to the blue</a:t>
            </a:r>
          </a:p>
          <a:p>
            <a:pPr lvl="1"/>
            <a:r>
              <a:rPr lang="en-GB" smtClean="0"/>
              <a:t>Second heading</a:t>
            </a:r>
          </a:p>
          <a:p>
            <a:pPr lvl="2"/>
            <a:r>
              <a:rPr lang="en-GB" smtClean="0"/>
              <a:t>Third</a:t>
            </a:r>
          </a:p>
        </p:txBody>
      </p:sp>
      <p:pic>
        <p:nvPicPr>
          <p:cNvPr id="2055" name="Picture 25" descr="GS1 Austria_Logo_6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447675"/>
            <a:ext cx="1266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2C6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2C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Char char="•"/>
        <a:defRPr>
          <a:solidFill>
            <a:srgbClr val="002C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>
          <a:solidFill>
            <a:srgbClr val="002C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0" y="1447800"/>
            <a:ext cx="5476875" cy="990600"/>
          </a:xfrm>
        </p:spPr>
        <p:txBody>
          <a:bodyPr/>
          <a:lstStyle/>
          <a:p>
            <a:pPr eaLnBrk="1" hangingPunct="1"/>
            <a:r>
              <a:rPr lang="de-AT" sz="2800" dirty="0" smtClean="0"/>
              <a:t>GS1 Austria – Die globale Kommunikationsdrehscheibe zwischen Geschäftspartnern</a:t>
            </a:r>
            <a:endParaRPr lang="de-DE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2780928"/>
            <a:ext cx="4896544" cy="1295400"/>
          </a:xfrm>
        </p:spPr>
        <p:txBody>
          <a:bodyPr/>
          <a:lstStyle/>
          <a:p>
            <a:pPr eaLnBrk="1" hangingPunct="1"/>
            <a:r>
              <a:rPr lang="de-DE" sz="2000" dirty="0" smtClean="0"/>
              <a:t>WU </a:t>
            </a:r>
            <a:r>
              <a:rPr lang="de-DE" sz="2000" dirty="0" smtClean="0"/>
              <a:t>Competence Day 2011</a:t>
            </a:r>
          </a:p>
          <a:p>
            <a:pPr eaLnBrk="1" hangingPunct="1"/>
            <a:r>
              <a:rPr lang="de-DE" sz="2000" dirty="0" smtClean="0"/>
              <a:t>Gregor Herzog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GS1 System of Standards</a:t>
            </a:r>
          </a:p>
        </p:txBody>
      </p:sp>
      <p:pic>
        <p:nvPicPr>
          <p:cNvPr id="21507" name="Picture 5" descr="solutions_building_blocks_laye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 bwMode="auto">
          <a:xfrm>
            <a:off x="179512" y="5301208"/>
            <a:ext cx="8784976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347864" y="5157192"/>
            <a:ext cx="194421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GS1 System of Standards</a:t>
            </a:r>
          </a:p>
        </p:txBody>
      </p:sp>
      <p:pic>
        <p:nvPicPr>
          <p:cNvPr id="21507" name="Picture 5" descr="solutions_building_blocks_laye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X:\EDITEL\Marketing\Bibliothek\Grafiken\eigene grafiken\infrastruktur_vieleVerbindungen_2303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093764"/>
            <a:ext cx="75819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0" descr="Logo EDI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1457"/>
            <a:ext cx="2808312" cy="8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73075" y="1311275"/>
            <a:ext cx="3443288" cy="4706938"/>
          </a:xfrm>
        </p:spPr>
        <p:txBody>
          <a:bodyPr/>
          <a:lstStyle/>
          <a:p>
            <a:pPr eaLnBrk="1" hangingPunct="1">
              <a:defRPr/>
            </a:pPr>
            <a:r>
              <a:rPr lang="de-AT" sz="1800" b="1" cap="all" dirty="0" smtClean="0"/>
              <a:t>In 18 Ländern vertreten</a:t>
            </a:r>
          </a:p>
          <a:p>
            <a:pPr eaLnBrk="1" hangingPunct="1">
              <a:defRPr/>
            </a:pPr>
            <a:endParaRPr lang="de-AT" sz="700" b="1" cap="all" dirty="0" smtClean="0"/>
          </a:p>
          <a:p>
            <a:pPr eaLnBrk="1" hangingPunct="1">
              <a:defRPr/>
            </a:pPr>
            <a:r>
              <a:rPr lang="de-AT" sz="1400" dirty="0" smtClean="0"/>
              <a:t>EDITEL Niederlassungen in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Wien, AT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Prag, CZ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Bratislava, SK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Budapest, HU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Istanbul, </a:t>
            </a:r>
            <a:r>
              <a:rPr lang="de-DE" sz="1200" dirty="0" smtClean="0"/>
              <a:t>TR</a:t>
            </a:r>
          </a:p>
          <a:p>
            <a:pPr eaLnBrk="1" hangingPunct="1">
              <a:defRPr/>
            </a:pPr>
            <a:endParaRPr lang="de-DE" sz="1400" dirty="0" smtClean="0"/>
          </a:p>
          <a:p>
            <a:pPr eaLnBrk="1" hangingPunct="1">
              <a:defRPr/>
            </a:pPr>
            <a:r>
              <a:rPr lang="de-DE" sz="1400" dirty="0" smtClean="0"/>
              <a:t>Franchise Partner in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Bulgarien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Kroatien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Italien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Kasachstan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Moldawien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Rumänien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Russland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Serbien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Slowenien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DE" sz="1200" dirty="0" smtClean="0"/>
              <a:t>Ukraine</a:t>
            </a:r>
          </a:p>
          <a:p>
            <a:pPr eaLnBrk="1" hangingPunct="1">
              <a:defRPr/>
            </a:pPr>
            <a:endParaRPr lang="de-AT" sz="700" dirty="0" smtClean="0"/>
          </a:p>
          <a:p>
            <a:pPr eaLnBrk="1" hangingPunct="1">
              <a:defRPr/>
            </a:pPr>
            <a:r>
              <a:rPr lang="de-AT" sz="1400" dirty="0" smtClean="0"/>
              <a:t>Globale Reichweite durch Verbindungen</a:t>
            </a:r>
          </a:p>
          <a:p>
            <a:pPr eaLnBrk="1" hangingPunct="1">
              <a:defRPr/>
            </a:pPr>
            <a:r>
              <a:rPr lang="de-AT" sz="1400" dirty="0" smtClean="0"/>
              <a:t>mit über 60 B2B Providern weltweit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de-DE" sz="1200" dirty="0" smtClean="0"/>
          </a:p>
        </p:txBody>
      </p:sp>
      <p:pic>
        <p:nvPicPr>
          <p:cNvPr id="5124" name="Picture 3" descr="X:\EDITEL\Marketing\Bibliothek\Grafiken\eigene\EUROPA_eXite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1304925"/>
            <a:ext cx="48704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0" descr="Logo EDI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1457"/>
            <a:ext cx="2808312" cy="8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469900"/>
            <a:ext cx="4572000" cy="696913"/>
          </a:xfrm>
        </p:spPr>
        <p:txBody>
          <a:bodyPr/>
          <a:lstStyle/>
          <a:p>
            <a:r>
              <a:rPr lang="en-GB" sz="3800" dirty="0" err="1" smtClean="0"/>
              <a:t>Kontakt</a:t>
            </a:r>
            <a:r>
              <a:rPr lang="en-GB" sz="3800" dirty="0" smtClean="0"/>
              <a:t> </a:t>
            </a:r>
            <a:endParaRPr lang="en-GB" sz="3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03955" y="1526959"/>
            <a:ext cx="5022850" cy="179329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>
                <a:solidFill>
                  <a:srgbClr val="002C6C"/>
                </a:solidFill>
              </a:rPr>
              <a:t>Mag. Gregor Herzog, MBA </a:t>
            </a:r>
          </a:p>
          <a:p>
            <a:r>
              <a:rPr lang="en-GB" sz="1600" b="0" dirty="0" smtClean="0">
                <a:solidFill>
                  <a:srgbClr val="002C6C"/>
                </a:solidFill>
              </a:rPr>
              <a:t>GS1 Austria GmbH</a:t>
            </a:r>
            <a:endParaRPr lang="en-GB" sz="1600" b="0" dirty="0">
              <a:solidFill>
                <a:srgbClr val="002C6C"/>
              </a:solidFill>
            </a:endParaRPr>
          </a:p>
          <a:p>
            <a:r>
              <a:rPr lang="en-GB" sz="1600" b="0" dirty="0" err="1" smtClean="0">
                <a:solidFill>
                  <a:srgbClr val="002C6C"/>
                </a:solidFill>
              </a:rPr>
              <a:t>Mayerhofgasse</a:t>
            </a:r>
            <a:r>
              <a:rPr lang="en-GB" sz="1600" b="0" dirty="0" smtClean="0">
                <a:solidFill>
                  <a:srgbClr val="002C6C"/>
                </a:solidFill>
              </a:rPr>
              <a:t> 1/20</a:t>
            </a:r>
            <a:endParaRPr lang="en-GB" sz="1600" b="0" dirty="0">
              <a:solidFill>
                <a:srgbClr val="002C6C"/>
              </a:solidFill>
            </a:endParaRPr>
          </a:p>
          <a:p>
            <a:r>
              <a:rPr lang="en-GB" sz="1600" b="0" dirty="0" smtClean="0">
                <a:solidFill>
                  <a:srgbClr val="002C6C"/>
                </a:solidFill>
              </a:rPr>
              <a:t>A-1040 Vienna, Austria</a:t>
            </a:r>
            <a:endParaRPr lang="en-GB" sz="1600" b="0" dirty="0">
              <a:solidFill>
                <a:srgbClr val="002C6C"/>
              </a:solidFill>
            </a:endParaRPr>
          </a:p>
          <a:p>
            <a:r>
              <a:rPr lang="en-GB" sz="1600" b="0" dirty="0" smtClean="0"/>
              <a:t>T</a:t>
            </a:r>
            <a:r>
              <a:rPr lang="en-GB" sz="1600" b="0" dirty="0" smtClean="0">
                <a:solidFill>
                  <a:srgbClr val="002C6C"/>
                </a:solidFill>
              </a:rPr>
              <a:t>  </a:t>
            </a:r>
            <a:r>
              <a:rPr lang="en-GB" sz="1600" b="0" dirty="0">
                <a:solidFill>
                  <a:srgbClr val="002C6C"/>
                </a:solidFill>
              </a:rPr>
              <a:t>+ </a:t>
            </a:r>
            <a:r>
              <a:rPr lang="en-GB" sz="1600" b="0" dirty="0" smtClean="0">
                <a:solidFill>
                  <a:srgbClr val="002C6C"/>
                </a:solidFill>
              </a:rPr>
              <a:t>43 505 86 01-0</a:t>
            </a:r>
            <a:endParaRPr lang="en-GB" sz="1600" b="0" dirty="0">
              <a:solidFill>
                <a:srgbClr val="002C6C"/>
              </a:solidFill>
            </a:endParaRPr>
          </a:p>
          <a:p>
            <a:r>
              <a:rPr lang="en-GB" sz="1600" b="0" dirty="0" smtClean="0"/>
              <a:t>E</a:t>
            </a:r>
            <a:r>
              <a:rPr lang="en-GB" sz="1600" b="0" dirty="0" smtClean="0">
                <a:solidFill>
                  <a:srgbClr val="002C6C"/>
                </a:solidFill>
              </a:rPr>
              <a:t>  herzog@gs1.at</a:t>
            </a:r>
          </a:p>
          <a:p>
            <a:r>
              <a:rPr lang="en-GB" sz="1600" b="0" dirty="0" smtClean="0"/>
              <a:t>W</a:t>
            </a:r>
            <a:r>
              <a:rPr lang="en-GB" sz="1600" b="0" dirty="0" smtClean="0">
                <a:solidFill>
                  <a:srgbClr val="002C6C"/>
                </a:solidFill>
              </a:rPr>
              <a:t>  www.gs1.at</a:t>
            </a:r>
            <a:endParaRPr lang="en-GB" sz="1600" b="0" dirty="0">
              <a:solidFill>
                <a:srgbClr val="002C6C"/>
              </a:solidFill>
            </a:endParaRPr>
          </a:p>
          <a:p>
            <a:endParaRPr lang="en-GB" b="0" i="1" dirty="0">
              <a:solidFill>
                <a:srgbClr val="002C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12" y="1052736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533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http://www.martinzimmermann.de/frankfurt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1881187"/>
            <a:ext cx="5184577" cy="35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937201" cy="50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844824"/>
            <a:ext cx="7924800" cy="42511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das GS1 System von Standards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Identifizieren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Erfassen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Teilen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/>
              <a:t>der Nutzen</a:t>
            </a:r>
          </a:p>
          <a:p>
            <a:pPr lvl="1"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</a:t>
            </a:r>
          </a:p>
          <a:p>
            <a:pPr lvl="1"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Grafik 0" descr="Logo ED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1831975" cy="5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70792" y="2667124"/>
            <a:ext cx="8421688" cy="761876"/>
          </a:xfrm>
        </p:spPr>
        <p:txBody>
          <a:bodyPr/>
          <a:lstStyle/>
          <a:p>
            <a:r>
              <a:rPr lang="de-DE" sz="3200" b="1" dirty="0" smtClean="0"/>
              <a:t>GS1 verbindet den Waren- und Datenfluss  </a:t>
            </a:r>
            <a:endParaRPr lang="de-AT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1F2E7-2B5E-4AA0-8C35-79D301F786B3}" type="slidenum">
              <a:rPr lang="en-GB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GS1 System of Standards</a:t>
            </a:r>
          </a:p>
        </p:txBody>
      </p:sp>
      <p:pic>
        <p:nvPicPr>
          <p:cNvPr id="21507" name="Picture 5" descr="solutions_building_blocks_laye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 bwMode="auto">
          <a:xfrm>
            <a:off x="107504" y="1268760"/>
            <a:ext cx="878497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59904" y="1421160"/>
            <a:ext cx="878497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323528" y="1268760"/>
            <a:ext cx="878497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99592" y="1484784"/>
            <a:ext cx="8244408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79512" y="3140968"/>
            <a:ext cx="8784976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GS1 System of Standards</a:t>
            </a:r>
          </a:p>
        </p:txBody>
      </p:sp>
      <p:pic>
        <p:nvPicPr>
          <p:cNvPr id="21507" name="Picture 5" descr="solutions_building_blocks_laye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 bwMode="auto">
          <a:xfrm>
            <a:off x="179512" y="3140968"/>
            <a:ext cx="8784976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GS1 System of Standards</a:t>
            </a:r>
          </a:p>
        </p:txBody>
      </p:sp>
      <p:pic>
        <p:nvPicPr>
          <p:cNvPr id="21507" name="Picture 5" descr="solutions_building_blocks_laye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 bwMode="auto">
          <a:xfrm>
            <a:off x="179512" y="3789040"/>
            <a:ext cx="8784976" cy="27363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rgbClr val="002C6C"/>
              </a:solidFill>
              <a:effectLst/>
              <a:latin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BF84C-4525-46DC-BDDF-8E9D11F69DA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GS1_PPT_Template_2008">
  <a:themeElements>
    <a:clrScheme name="GS1_PPT_Final 14">
      <a:dk1>
        <a:srgbClr val="002C6C"/>
      </a:dk1>
      <a:lt1>
        <a:srgbClr val="FFFFFF"/>
      </a:lt1>
      <a:dk2>
        <a:srgbClr val="002C6C"/>
      </a:dk2>
      <a:lt2>
        <a:srgbClr val="808080"/>
      </a:lt2>
      <a:accent1>
        <a:srgbClr val="BBE0E3"/>
      </a:accent1>
      <a:accent2>
        <a:srgbClr val="F26334"/>
      </a:accent2>
      <a:accent3>
        <a:srgbClr val="FFFFFF"/>
      </a:accent3>
      <a:accent4>
        <a:srgbClr val="00245B"/>
      </a:accent4>
      <a:accent5>
        <a:srgbClr val="DAEDEF"/>
      </a:accent5>
      <a:accent6>
        <a:srgbClr val="DB592E"/>
      </a:accent6>
      <a:hlink>
        <a:srgbClr val="F26334"/>
      </a:hlink>
      <a:folHlink>
        <a:srgbClr val="F26334"/>
      </a:folHlink>
    </a:clrScheme>
    <a:fontScheme name="GS1_PPT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2C6C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S1_PPT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1_PPT_Final 13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1_PPT_Final 14">
        <a:dk1>
          <a:srgbClr val="002C6C"/>
        </a:dk1>
        <a:lt1>
          <a:srgbClr val="FFFFFF"/>
        </a:lt1>
        <a:dk2>
          <a:srgbClr val="002C6C"/>
        </a:dk2>
        <a:lt2>
          <a:srgbClr val="808080"/>
        </a:lt2>
        <a:accent1>
          <a:srgbClr val="BBE0E3"/>
        </a:accent1>
        <a:accent2>
          <a:srgbClr val="F26334"/>
        </a:accent2>
        <a:accent3>
          <a:srgbClr val="FFFFFF"/>
        </a:accent3>
        <a:accent4>
          <a:srgbClr val="00245B"/>
        </a:accent4>
        <a:accent5>
          <a:srgbClr val="DAEDEF"/>
        </a:accent5>
        <a:accent6>
          <a:srgbClr val="DB592E"/>
        </a:accent6>
        <a:hlink>
          <a:srgbClr val="F26334"/>
        </a:hlink>
        <a:folHlink>
          <a:srgbClr val="F263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Bildschirmpräsentation (4:3)</PresentationFormat>
  <Paragraphs>66</Paragraphs>
  <Slides>14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2_GS1_PPT_Template_2008</vt:lpstr>
      <vt:lpstr>GS1 Austria – Die globale Kommunikationsdrehscheibe zwischen Geschäftspartnern</vt:lpstr>
      <vt:lpstr>Folie 2</vt:lpstr>
      <vt:lpstr>Folie 3</vt:lpstr>
      <vt:lpstr>Folie 4</vt:lpstr>
      <vt:lpstr>Agenda</vt:lpstr>
      <vt:lpstr>Folie 6</vt:lpstr>
      <vt:lpstr>GS1 System of Standards</vt:lpstr>
      <vt:lpstr>GS1 System of Standards</vt:lpstr>
      <vt:lpstr>GS1 System of Standards</vt:lpstr>
      <vt:lpstr>GS1 System of Standards</vt:lpstr>
      <vt:lpstr>GS1 System of Standards</vt:lpstr>
      <vt:lpstr>Folie 12</vt:lpstr>
      <vt:lpstr>Folie 13</vt:lpstr>
      <vt:lpstr>Kontakt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Herzog</dc:creator>
  <cp:lastModifiedBy>springs</cp:lastModifiedBy>
  <cp:revision>17</cp:revision>
  <dcterms:created xsi:type="dcterms:W3CDTF">2011-03-10T08:12:52Z</dcterms:created>
  <dcterms:modified xsi:type="dcterms:W3CDTF">2011-11-10T10:47:59Z</dcterms:modified>
</cp:coreProperties>
</file>