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BE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1" d="100"/>
          <a:sy n="91" d="100"/>
        </p:scale>
        <p:origin x="-1880" y="-104"/>
      </p:cViewPr>
      <p:guideLst>
        <p:guide orient="horz" pos="1291"/>
        <p:guide pos="44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42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6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8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77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41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35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68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87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52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39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20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noProof="0" dirty="0" smtClean="0"/>
              <a:t>Mastertextformat bearbeiten</a:t>
            </a:r>
          </a:p>
          <a:p>
            <a:pPr lvl="1"/>
            <a:r>
              <a:rPr lang="de-AT" noProof="0" dirty="0" smtClean="0"/>
              <a:t>Zweite Ebene</a:t>
            </a:r>
          </a:p>
          <a:p>
            <a:pPr lvl="2"/>
            <a:r>
              <a:rPr lang="de-AT" noProof="0" dirty="0" smtClean="0"/>
              <a:t>Dritte Ebene</a:t>
            </a:r>
          </a:p>
          <a:p>
            <a:pPr lvl="3"/>
            <a:r>
              <a:rPr lang="de-AT" noProof="0" dirty="0" smtClean="0"/>
              <a:t>Vierte Ebene</a:t>
            </a:r>
          </a:p>
          <a:p>
            <a:pPr lvl="4"/>
            <a:r>
              <a:rPr lang="de-AT" noProof="0" dirty="0" smtClean="0"/>
              <a:t>Fünfte Ebene</a:t>
            </a:r>
            <a:endParaRPr lang="de-AT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12FB-E627-EE4E-A279-ECAA3A4E3CE0}" type="datetimeFigureOut">
              <a:rPr lang="de-DE" smtClean="0"/>
              <a:t>15.11.11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71040-20B7-B144-A7DE-099A122B90DB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Bild 6" descr="KM Präsentation Kurz Kasterl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70" y="137612"/>
            <a:ext cx="1338117" cy="1371646"/>
          </a:xfrm>
          <a:prstGeom prst="rect">
            <a:avLst/>
          </a:prstGeom>
        </p:spPr>
      </p:pic>
      <p:pic>
        <p:nvPicPr>
          <p:cNvPr id="9" name="Bild 8" descr="KM_logo_pfade_cmyk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132" y="689506"/>
            <a:ext cx="3640667" cy="245517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70000" y="494771"/>
            <a:ext cx="3479800" cy="6265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AT" noProof="0" smtClean="0"/>
              <a:t>Mastertitelformat bearbeiten</a:t>
            </a:r>
            <a:endParaRPr lang="de-AT" noProof="0"/>
          </a:p>
        </p:txBody>
      </p:sp>
    </p:spTree>
    <p:extLst>
      <p:ext uri="{BB962C8B-B14F-4D97-AF65-F5344CB8AC3E}">
        <p14:creationId xmlns:p14="http://schemas.microsoft.com/office/powerpoint/2010/main" val="194213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DIN Alternate"/>
          <a:ea typeface="+mj-ea"/>
          <a:cs typeface="DIN Alternat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77BE46"/>
        </a:buClr>
        <a:buFont typeface="Wingdings" charset="2"/>
        <a:buChar char="§"/>
        <a:defRPr sz="3200" kern="1200">
          <a:solidFill>
            <a:schemeClr val="tx1"/>
          </a:solidFill>
          <a:latin typeface="DIN Alternate"/>
          <a:ea typeface="+mn-ea"/>
          <a:cs typeface="DIN Alternat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DIN Alternate"/>
          <a:ea typeface="+mn-ea"/>
          <a:cs typeface="DIN Alternat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DIN Alternate"/>
          <a:ea typeface="+mn-ea"/>
          <a:cs typeface="DIN Alternat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DIN Alternate"/>
          <a:ea typeface="+mn-ea"/>
          <a:cs typeface="DIN Alternat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DIN Alternate"/>
          <a:ea typeface="+mn-ea"/>
          <a:cs typeface="DIN Alternat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KM Präsentation Kurz Peop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288" y="3485573"/>
            <a:ext cx="3779573" cy="29401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9999" y="494771"/>
            <a:ext cx="3810375" cy="626517"/>
          </a:xfrm>
        </p:spPr>
        <p:txBody>
          <a:bodyPr/>
          <a:lstStyle/>
          <a:p>
            <a:r>
              <a:rPr lang="en-GB" dirty="0" smtClean="0">
                <a:latin typeface="Arial"/>
                <a:cs typeface="Arial"/>
              </a:rPr>
              <a:t>WU Spin-off und Partner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7791" y="1539525"/>
            <a:ext cx="6428134" cy="4987601"/>
          </a:xfrm>
          <a:solidFill>
            <a:schemeClr val="bg1">
              <a:alpha val="40000"/>
            </a:schemeClr>
          </a:solidFill>
        </p:spPr>
        <p:txBody>
          <a:bodyPr>
            <a:noAutofit/>
          </a:bodyPr>
          <a:lstStyle/>
          <a:p>
            <a:r>
              <a:rPr lang="de-AT" sz="1800" dirty="0" smtClean="0">
                <a:latin typeface="Arial"/>
                <a:cs typeface="Arial"/>
              </a:rPr>
              <a:t>Gründung des Instituts für Wirtschaftsinformatik und Neue Medien </a:t>
            </a:r>
          </a:p>
          <a:p>
            <a:r>
              <a:rPr lang="de-AT" sz="1800" b="1" i="1" dirty="0" smtClean="0">
                <a:latin typeface="Arial"/>
                <a:cs typeface="Arial"/>
              </a:rPr>
              <a:t>Software, Beratung und Forschung rund um technologieunterstütztes Lern- und Wissensmanagement</a:t>
            </a:r>
          </a:p>
          <a:p>
            <a:r>
              <a:rPr lang="de-AT" sz="1800" b="1" i="1" dirty="0">
                <a:latin typeface="Arial"/>
                <a:cs typeface="Arial"/>
              </a:rPr>
              <a:t>2know2.com</a:t>
            </a:r>
            <a:r>
              <a:rPr lang="de-AT" sz="1800" dirty="0">
                <a:latin typeface="Arial"/>
                <a:cs typeface="Arial"/>
              </a:rPr>
              <a:t>: </a:t>
            </a:r>
            <a:r>
              <a:rPr lang="de-AT" sz="1800" dirty="0" err="1">
                <a:latin typeface="Arial"/>
                <a:cs typeface="Arial"/>
              </a:rPr>
              <a:t>SaaS</a:t>
            </a:r>
            <a:r>
              <a:rPr lang="de-AT" sz="1800" dirty="0">
                <a:latin typeface="Arial"/>
                <a:cs typeface="Arial"/>
              </a:rPr>
              <a:t>-Lösung für Unternehmens-kunden zu Themen wie E-Learning</a:t>
            </a:r>
            <a:r>
              <a:rPr lang="de-AT" sz="1800" dirty="0" smtClean="0">
                <a:latin typeface="Arial"/>
                <a:cs typeface="Arial"/>
              </a:rPr>
              <a:t>, MS Office Umstieg, 360</a:t>
            </a:r>
            <a:r>
              <a:rPr lang="de-AT" sz="1800" dirty="0">
                <a:latin typeface="Arial"/>
                <a:cs typeface="Arial"/>
              </a:rPr>
              <a:t>-Grad-Feedback, </a:t>
            </a:r>
            <a:r>
              <a:rPr lang="de-AT" sz="1800" dirty="0" smtClean="0">
                <a:latin typeface="Arial"/>
                <a:cs typeface="Arial"/>
              </a:rPr>
              <a:t>Befragungen, ...</a:t>
            </a:r>
            <a:endParaRPr lang="de-AT" sz="1800" dirty="0">
              <a:latin typeface="Arial"/>
              <a:cs typeface="Arial"/>
            </a:endParaRPr>
          </a:p>
          <a:p>
            <a:r>
              <a:rPr lang="de-AT" sz="1800" b="1" i="1" dirty="0">
                <a:latin typeface="Arial"/>
                <a:cs typeface="Arial"/>
              </a:rPr>
              <a:t>Kunden</a:t>
            </a:r>
            <a:r>
              <a:rPr lang="de-AT" sz="1800" dirty="0">
                <a:latin typeface="Arial"/>
                <a:cs typeface="Arial"/>
              </a:rPr>
              <a:t>: </a:t>
            </a:r>
            <a:r>
              <a:rPr lang="de-AT" sz="1800" dirty="0" err="1">
                <a:latin typeface="Arial"/>
                <a:cs typeface="Arial"/>
              </a:rPr>
              <a:t>Billa</a:t>
            </a:r>
            <a:r>
              <a:rPr lang="de-AT" sz="1800" dirty="0">
                <a:latin typeface="Arial"/>
                <a:cs typeface="Arial"/>
              </a:rPr>
              <a:t>, BM:UKK, Casinos, Daimler AG, Erste Bank, Eco Plus, EVN, Porsche Bank, WKO, </a:t>
            </a:r>
            <a:r>
              <a:rPr lang="de-AT" sz="1800" dirty="0" smtClean="0">
                <a:latin typeface="Arial"/>
                <a:cs typeface="Arial"/>
              </a:rPr>
              <a:t/>
            </a:r>
            <a:br>
              <a:rPr lang="de-AT" sz="1800" dirty="0" smtClean="0">
                <a:latin typeface="Arial"/>
                <a:cs typeface="Arial"/>
              </a:rPr>
            </a:br>
            <a:r>
              <a:rPr lang="de-AT" sz="1800" dirty="0" smtClean="0">
                <a:latin typeface="Arial"/>
                <a:cs typeface="Arial"/>
              </a:rPr>
              <a:t>Wolf </a:t>
            </a:r>
            <a:r>
              <a:rPr lang="de-AT" sz="1800" dirty="0">
                <a:latin typeface="Arial"/>
                <a:cs typeface="Arial"/>
              </a:rPr>
              <a:t>Theiss, WU, ...</a:t>
            </a:r>
          </a:p>
          <a:p>
            <a:r>
              <a:rPr lang="de-AT" sz="1800" b="1" i="1" dirty="0" err="1" smtClean="0">
                <a:latin typeface="Arial"/>
                <a:cs typeface="Arial"/>
              </a:rPr>
              <a:t>LMS.at</a:t>
            </a:r>
            <a:r>
              <a:rPr lang="de-AT" sz="1800" dirty="0" smtClean="0">
                <a:latin typeface="Arial"/>
                <a:cs typeface="Arial"/>
              </a:rPr>
              <a:t>: Österreichs meistgenutztes elektronisches Bildungsmedium für Schulen: 1.950 Schulen, </a:t>
            </a:r>
            <a:br>
              <a:rPr lang="de-AT" sz="1800" dirty="0" smtClean="0">
                <a:latin typeface="Arial"/>
                <a:cs typeface="Arial"/>
              </a:rPr>
            </a:br>
            <a:r>
              <a:rPr lang="de-AT" sz="1800" dirty="0" smtClean="0">
                <a:latin typeface="Arial"/>
                <a:cs typeface="Arial"/>
              </a:rPr>
              <a:t>11 </a:t>
            </a:r>
            <a:r>
              <a:rPr lang="de-AT" sz="1800" dirty="0" err="1" smtClean="0">
                <a:latin typeface="Arial"/>
                <a:cs typeface="Arial"/>
              </a:rPr>
              <a:t>Mio</a:t>
            </a:r>
            <a:r>
              <a:rPr lang="de-AT" sz="1800" dirty="0" smtClean="0">
                <a:latin typeface="Arial"/>
                <a:cs typeface="Arial"/>
              </a:rPr>
              <a:t> Page Views/</a:t>
            </a:r>
            <a:r>
              <a:rPr lang="de-AT" sz="1800" dirty="0" smtClean="0">
                <a:latin typeface="Arial"/>
                <a:cs typeface="Arial"/>
              </a:rPr>
              <a:t>Monat</a:t>
            </a:r>
          </a:p>
          <a:p>
            <a:r>
              <a:rPr lang="de-AT" sz="1800" dirty="0" smtClean="0">
                <a:latin typeface="Arial"/>
                <a:cs typeface="Arial"/>
              </a:rPr>
              <a:t>Wen stellen wir ein? (Wirtschafts-)Informatiker und Wirtschaftspädagogen</a:t>
            </a:r>
            <a:endParaRPr lang="de-AT" sz="1800" dirty="0" smtClean="0">
              <a:latin typeface="Arial"/>
              <a:cs typeface="Arial"/>
            </a:endParaRPr>
          </a:p>
        </p:txBody>
      </p:sp>
      <p:pic>
        <p:nvPicPr>
          <p:cNvPr id="4" name="Bild 3" descr="KM Präsentation Kurz 2know2.com 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238" y="1390185"/>
            <a:ext cx="2054791" cy="933995"/>
          </a:xfrm>
          <a:prstGeom prst="rect">
            <a:avLst/>
          </a:prstGeom>
        </p:spPr>
      </p:pic>
      <p:pic>
        <p:nvPicPr>
          <p:cNvPr id="5" name="Bild 4" descr="RZ_Logo_LMS_01041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926" y="2450315"/>
            <a:ext cx="1897416" cy="750390"/>
          </a:xfrm>
          <a:prstGeom prst="rect">
            <a:avLst/>
          </a:prstGeom>
        </p:spPr>
      </p:pic>
      <p:sp>
        <p:nvSpPr>
          <p:cNvPr id="8" name="Inhaltsplatzhalter 2"/>
          <p:cNvSpPr txBox="1">
            <a:spLocks/>
          </p:cNvSpPr>
          <p:nvPr/>
        </p:nvSpPr>
        <p:spPr>
          <a:xfrm>
            <a:off x="6765925" y="3323454"/>
            <a:ext cx="2378075" cy="3102228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77BE46"/>
              </a:buClr>
              <a:buFont typeface="Wingdings" charset="2"/>
              <a:buChar char="§"/>
              <a:defRPr sz="3200" kern="1200">
                <a:solidFill>
                  <a:schemeClr val="tx1"/>
                </a:solidFill>
                <a:latin typeface="DIN Alternate"/>
                <a:ea typeface="+mn-ea"/>
                <a:cs typeface="DIN Alternate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DIN Alternate"/>
                <a:ea typeface="+mn-ea"/>
                <a:cs typeface="DIN Alternat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DIN Alternate"/>
                <a:ea typeface="+mn-ea"/>
                <a:cs typeface="DIN Alternate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DIN Alternate"/>
                <a:ea typeface="+mn-ea"/>
                <a:cs typeface="DIN Alternate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DIN Alternate"/>
                <a:ea typeface="+mn-ea"/>
                <a:cs typeface="DIN Alternate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sz="2000" dirty="0" smtClean="0"/>
          </a:p>
        </p:txBody>
      </p:sp>
    </p:spTree>
    <p:extLst>
      <p:ext uri="{BB962C8B-B14F-4D97-AF65-F5344CB8AC3E}">
        <p14:creationId xmlns:p14="http://schemas.microsoft.com/office/powerpoint/2010/main" val="3834719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Macintosh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WU Spin-off und Partner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Bernd Simon</dc:creator>
  <cp:lastModifiedBy>Bernd Simon</cp:lastModifiedBy>
  <cp:revision>27</cp:revision>
  <dcterms:created xsi:type="dcterms:W3CDTF">2011-11-14T16:08:48Z</dcterms:created>
  <dcterms:modified xsi:type="dcterms:W3CDTF">2011-11-15T11:41:39Z</dcterms:modified>
</cp:coreProperties>
</file>