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embeddings/oleObject1.bin" ContentType="application/vnd.openxmlformats-officedocument.oleObject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5" r:id="rId1"/>
  </p:sldMasterIdLst>
  <p:notesMasterIdLst>
    <p:notesMasterId r:id="rId10"/>
  </p:notesMasterIdLst>
  <p:handoutMasterIdLst>
    <p:handoutMasterId r:id="rId11"/>
  </p:handoutMasterIdLst>
  <p:sldIdLst>
    <p:sldId id="525" r:id="rId2"/>
    <p:sldId id="762" r:id="rId3"/>
    <p:sldId id="761" r:id="rId4"/>
    <p:sldId id="807" r:id="rId5"/>
    <p:sldId id="804" r:id="rId6"/>
    <p:sldId id="805" r:id="rId7"/>
    <p:sldId id="806" r:id="rId8"/>
    <p:sldId id="802" r:id="rId9"/>
  </p:sldIdLst>
  <p:sldSz cx="9144000" cy="6858000" type="screen4x3"/>
  <p:notesSz cx="9945688" cy="6858000"/>
  <p:custDataLst>
    <p:tags r:id="rId13"/>
  </p:custDataLst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Thomas Carstensen" initials="TC" lastIdx="6" clrIdx="0"/>
  <p:cmAuthor id="1" name="IngoBrüning" initials="I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66CC"/>
    <a:srgbClr val="FF6600"/>
    <a:srgbClr val="FF9900"/>
    <a:srgbClr val="42BACA"/>
    <a:srgbClr val="EAEAEA"/>
    <a:srgbClr val="841E51"/>
    <a:srgbClr val="79622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ittlere Formatvorlage 2 - Akz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ittlere Formatvorlage 2 - Akz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ittlere Formatvorlage 2 - Akz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ittlere Formatvorlage 2 - Akz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EB9631B5-78F2-41C9-869B-9F39066F8104}" styleName="Mittlere Formatvorlage 3 - Akz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5DA37D80-6434-44D0-A028-1B22A696006F}" styleName="Helle Formatvorlage 3 - Akz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018" autoAdjust="0"/>
    <p:restoredTop sz="99651" autoAdjust="0"/>
  </p:normalViewPr>
  <p:slideViewPr>
    <p:cSldViewPr snapToGrid="0">
      <p:cViewPr varScale="1">
        <p:scale>
          <a:sx n="99" d="100"/>
          <a:sy n="99" d="100"/>
        </p:scale>
        <p:origin x="-1512" y="-104"/>
      </p:cViewPr>
      <p:guideLst>
        <p:guide orient="horz" pos="37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1" d="100"/>
        <a:sy n="81" d="100"/>
      </p:scale>
      <p:origin x="0" y="0"/>
    </p:cViewPr>
  </p:sorterViewPr>
  <p:notesViewPr>
    <p:cSldViewPr snapToGrid="0">
      <p:cViewPr varScale="1">
        <p:scale>
          <a:sx n="80" d="100"/>
          <a:sy n="80" d="100"/>
        </p:scale>
        <p:origin x="-2022" y="-90"/>
      </p:cViewPr>
      <p:guideLst>
        <p:guide orient="horz" pos="2160"/>
        <p:guide pos="313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handoutMaster" Target="handoutMasters/handoutMaster1.xml"/><Relationship Id="rId12" Type="http://schemas.openxmlformats.org/officeDocument/2006/relationships/printerSettings" Target="printerSettings/printerSettings1.bin"/><Relationship Id="rId13" Type="http://schemas.openxmlformats.org/officeDocument/2006/relationships/tags" Target="tags/tag1.xml"/><Relationship Id="rId14" Type="http://schemas.openxmlformats.org/officeDocument/2006/relationships/commentAuthors" Target="commentAuthors.xml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6_5">
  <dgm:title val=""/>
  <dgm:desc val=""/>
  <dgm:catLst>
    <dgm:cat type="accent6" pri="11500"/>
  </dgm:catLst>
  <dgm:styleLbl name="node0">
    <dgm:fillClrLst meth="cycle">
      <a:schemeClr val="accent6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6">
        <a:alpha val="90000"/>
      </a:schemeClr>
      <a:schemeClr val="accent6">
        <a:alpha val="5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/>
    <dgm:txEffectClrLst/>
  </dgm:styleLbl>
  <dgm:styleLbl name="node1">
    <dgm:fillClrLst>
      <a:schemeClr val="accent6">
        <a:alpha val="9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6">
        <a:shade val="90000"/>
      </a:schemeClr>
      <a:schemeClr val="accent6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6">
        <a:shade val="80000"/>
        <a:alpha val="50000"/>
      </a:schemeClr>
      <a:schemeClr val="accent6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  <a:alpha val="90000"/>
      </a:schemeClr>
      <a:schemeClr val="accent6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fg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bg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sibTrans1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6">
        <a:alpha val="90000"/>
        <a:tint val="40000"/>
      </a:schemeClr>
      <a:schemeClr val="accent6">
        <a:alpha val="5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5DCD8C6-F662-4CEA-83E5-673B8C970182}" type="doc">
      <dgm:prSet loTypeId="urn:microsoft.com/office/officeart/2005/8/layout/cycle8" loCatId="cycle" qsTypeId="urn:microsoft.com/office/officeart/2005/8/quickstyle/3d1" qsCatId="3D" csTypeId="urn:microsoft.com/office/officeart/2005/8/colors/accent6_5" csCatId="accent6" phldr="1"/>
      <dgm:spPr/>
      <dgm:t>
        <a:bodyPr/>
        <a:lstStyle/>
        <a:p>
          <a:endParaRPr lang="de-DE"/>
        </a:p>
      </dgm:t>
    </dgm:pt>
    <dgm:pt modelId="{0FEFAE88-82B1-4F85-82E0-D9E4C3071669}">
      <dgm:prSet phldrT="[Text]" custT="1"/>
      <dgm:spPr/>
      <dgm:t>
        <a:bodyPr/>
        <a:lstStyle/>
        <a:p>
          <a:r>
            <a:rPr lang="de-DE" sz="1400" b="1" i="0" dirty="0" smtClean="0">
              <a:latin typeface="+mj-lt"/>
            </a:rPr>
            <a:t>Prozesse &amp; Organisation</a:t>
          </a:r>
          <a:endParaRPr lang="de-DE" sz="1400" b="1" i="0" dirty="0">
            <a:latin typeface="+mj-lt"/>
          </a:endParaRPr>
        </a:p>
      </dgm:t>
    </dgm:pt>
    <dgm:pt modelId="{CA9D8E6E-0F8E-4E04-8441-E24CCD9D0AB0}" type="sibTrans" cxnId="{C1239CF3-2768-40D7-B575-C62C940B4941}">
      <dgm:prSet/>
      <dgm:spPr/>
      <dgm:t>
        <a:bodyPr/>
        <a:lstStyle/>
        <a:p>
          <a:endParaRPr lang="de-DE" sz="1600" b="1" i="0">
            <a:solidFill>
              <a:schemeClr val="tx1"/>
            </a:solidFill>
          </a:endParaRPr>
        </a:p>
      </dgm:t>
    </dgm:pt>
    <dgm:pt modelId="{17506737-E6D1-4F6F-844E-3CDE88BCE075}" type="parTrans" cxnId="{C1239CF3-2768-40D7-B575-C62C940B4941}">
      <dgm:prSet/>
      <dgm:spPr/>
      <dgm:t>
        <a:bodyPr/>
        <a:lstStyle/>
        <a:p>
          <a:endParaRPr lang="de-DE" sz="1600" b="1" i="0">
            <a:solidFill>
              <a:schemeClr val="tx1"/>
            </a:solidFill>
          </a:endParaRPr>
        </a:p>
      </dgm:t>
    </dgm:pt>
    <dgm:pt modelId="{5B891BDB-BC4E-487A-806F-DE32DECDB195}">
      <dgm:prSet phldrT="[Text]" custT="1"/>
      <dgm:spPr/>
      <dgm:t>
        <a:bodyPr/>
        <a:lstStyle/>
        <a:p>
          <a:r>
            <a:rPr lang="de-DE" sz="1600" b="1" i="0" dirty="0" smtClean="0">
              <a:latin typeface="+mj-lt"/>
            </a:rPr>
            <a:t>IT</a:t>
          </a:r>
          <a:endParaRPr lang="de-DE" sz="1600" b="1" i="0" dirty="0">
            <a:latin typeface="+mj-lt"/>
          </a:endParaRPr>
        </a:p>
      </dgm:t>
    </dgm:pt>
    <dgm:pt modelId="{BC8164E3-9E8F-4236-8770-31AC471E75CC}" type="parTrans" cxnId="{3C638ED4-4BD1-4A74-B2EE-A4161DDF696D}">
      <dgm:prSet/>
      <dgm:spPr/>
      <dgm:t>
        <a:bodyPr/>
        <a:lstStyle/>
        <a:p>
          <a:endParaRPr lang="de-DE" sz="1600" b="1" i="0">
            <a:solidFill>
              <a:schemeClr val="tx1"/>
            </a:solidFill>
          </a:endParaRPr>
        </a:p>
      </dgm:t>
    </dgm:pt>
    <dgm:pt modelId="{CDB2D333-9696-4CFB-8ED6-984701B7706C}" type="sibTrans" cxnId="{3C638ED4-4BD1-4A74-B2EE-A4161DDF696D}">
      <dgm:prSet/>
      <dgm:spPr/>
      <dgm:t>
        <a:bodyPr/>
        <a:lstStyle/>
        <a:p>
          <a:endParaRPr lang="de-DE" sz="1600" b="1" i="0">
            <a:solidFill>
              <a:schemeClr val="tx1"/>
            </a:solidFill>
          </a:endParaRPr>
        </a:p>
      </dgm:t>
    </dgm:pt>
    <dgm:pt modelId="{89716326-BC63-4174-B36B-D0AD1E6D7B67}">
      <dgm:prSet phldrT="[Text]" custT="1"/>
      <dgm:spPr/>
      <dgm:t>
        <a:bodyPr/>
        <a:lstStyle/>
        <a:p>
          <a:r>
            <a:rPr lang="de-DE" sz="1600" b="1" i="0" dirty="0" smtClean="0">
              <a:latin typeface="+mj-lt"/>
            </a:rPr>
            <a:t>Strategie</a:t>
          </a:r>
          <a:endParaRPr lang="de-DE" sz="1600" b="1" i="0" dirty="0">
            <a:latin typeface="+mj-lt"/>
          </a:endParaRPr>
        </a:p>
      </dgm:t>
    </dgm:pt>
    <dgm:pt modelId="{CC9CB6BD-5CD4-4D62-8022-A044A0D14F65}" type="parTrans" cxnId="{AF0C0CA2-218E-420E-A508-58153E3F1B40}">
      <dgm:prSet/>
      <dgm:spPr/>
      <dgm:t>
        <a:bodyPr/>
        <a:lstStyle/>
        <a:p>
          <a:endParaRPr lang="de-DE" sz="1600"/>
        </a:p>
      </dgm:t>
    </dgm:pt>
    <dgm:pt modelId="{5B1EA8FB-C8ED-46E8-A4DA-27783CCD7A6C}" type="sibTrans" cxnId="{AF0C0CA2-218E-420E-A508-58153E3F1B40}">
      <dgm:prSet/>
      <dgm:spPr/>
      <dgm:t>
        <a:bodyPr/>
        <a:lstStyle/>
        <a:p>
          <a:endParaRPr lang="de-DE" sz="1600"/>
        </a:p>
      </dgm:t>
    </dgm:pt>
    <dgm:pt modelId="{8229FB49-A7BF-430F-8B0B-F020B8154368}" type="pres">
      <dgm:prSet presAssocID="{75DCD8C6-F662-4CEA-83E5-673B8C970182}" presName="compositeShape" presStyleCnt="0">
        <dgm:presLayoutVars>
          <dgm:chMax val="7"/>
          <dgm:dir/>
          <dgm:resizeHandles val="exact"/>
        </dgm:presLayoutVars>
      </dgm:prSet>
      <dgm:spPr/>
      <dgm:t>
        <a:bodyPr/>
        <a:lstStyle/>
        <a:p>
          <a:endParaRPr lang="de-DE"/>
        </a:p>
      </dgm:t>
    </dgm:pt>
    <dgm:pt modelId="{E3FDD21A-EC3D-4D3A-A983-7C3460C38E99}" type="pres">
      <dgm:prSet presAssocID="{75DCD8C6-F662-4CEA-83E5-673B8C970182}" presName="wedge1" presStyleLbl="node1" presStyleIdx="0" presStyleCnt="3"/>
      <dgm:spPr/>
      <dgm:t>
        <a:bodyPr/>
        <a:lstStyle/>
        <a:p>
          <a:endParaRPr lang="de-DE"/>
        </a:p>
      </dgm:t>
    </dgm:pt>
    <dgm:pt modelId="{1DC8ABEB-FE7F-4E79-87A4-AA1C5C943248}" type="pres">
      <dgm:prSet presAssocID="{75DCD8C6-F662-4CEA-83E5-673B8C970182}" presName="dummy1a" presStyleCnt="0"/>
      <dgm:spPr/>
      <dgm:t>
        <a:bodyPr/>
        <a:lstStyle/>
        <a:p>
          <a:endParaRPr lang="de-DE"/>
        </a:p>
      </dgm:t>
    </dgm:pt>
    <dgm:pt modelId="{278CF810-7486-49E3-A7DD-C1447B3DF535}" type="pres">
      <dgm:prSet presAssocID="{75DCD8C6-F662-4CEA-83E5-673B8C970182}" presName="dummy1b" presStyleCnt="0"/>
      <dgm:spPr/>
      <dgm:t>
        <a:bodyPr/>
        <a:lstStyle/>
        <a:p>
          <a:endParaRPr lang="de-DE"/>
        </a:p>
      </dgm:t>
    </dgm:pt>
    <dgm:pt modelId="{C6983708-89AF-4865-A982-0398E833DDEE}" type="pres">
      <dgm:prSet presAssocID="{75DCD8C6-F662-4CEA-83E5-673B8C970182}" presName="wedge1Tx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BDE0D6F2-B7F2-493D-A555-FFD7D2E0E794}" type="pres">
      <dgm:prSet presAssocID="{75DCD8C6-F662-4CEA-83E5-673B8C970182}" presName="wedge2" presStyleLbl="node1" presStyleIdx="1" presStyleCnt="3"/>
      <dgm:spPr/>
      <dgm:t>
        <a:bodyPr/>
        <a:lstStyle/>
        <a:p>
          <a:endParaRPr lang="de-DE"/>
        </a:p>
      </dgm:t>
    </dgm:pt>
    <dgm:pt modelId="{B2DEE0B6-7DA2-4123-A5F0-BFA1D0A514F0}" type="pres">
      <dgm:prSet presAssocID="{75DCD8C6-F662-4CEA-83E5-673B8C970182}" presName="dummy2a" presStyleCnt="0"/>
      <dgm:spPr/>
      <dgm:t>
        <a:bodyPr/>
        <a:lstStyle/>
        <a:p>
          <a:endParaRPr lang="de-DE"/>
        </a:p>
      </dgm:t>
    </dgm:pt>
    <dgm:pt modelId="{23460581-B4D9-4471-BB34-9B7B8028220E}" type="pres">
      <dgm:prSet presAssocID="{75DCD8C6-F662-4CEA-83E5-673B8C970182}" presName="dummy2b" presStyleCnt="0"/>
      <dgm:spPr/>
      <dgm:t>
        <a:bodyPr/>
        <a:lstStyle/>
        <a:p>
          <a:endParaRPr lang="de-DE"/>
        </a:p>
      </dgm:t>
    </dgm:pt>
    <dgm:pt modelId="{9FAFFEF4-76BA-4FA8-8A4F-7F577DE728F7}" type="pres">
      <dgm:prSet presAssocID="{75DCD8C6-F662-4CEA-83E5-673B8C970182}" presName="wedge2Tx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F3F5E000-7673-4DA0-8795-556B60B8326D}" type="pres">
      <dgm:prSet presAssocID="{75DCD8C6-F662-4CEA-83E5-673B8C970182}" presName="wedge3" presStyleLbl="node1" presStyleIdx="2" presStyleCnt="3"/>
      <dgm:spPr/>
      <dgm:t>
        <a:bodyPr/>
        <a:lstStyle/>
        <a:p>
          <a:endParaRPr lang="de-DE"/>
        </a:p>
      </dgm:t>
    </dgm:pt>
    <dgm:pt modelId="{47839CCA-7936-4B38-B148-D5B0358D98CE}" type="pres">
      <dgm:prSet presAssocID="{75DCD8C6-F662-4CEA-83E5-673B8C970182}" presName="dummy3a" presStyleCnt="0"/>
      <dgm:spPr/>
      <dgm:t>
        <a:bodyPr/>
        <a:lstStyle/>
        <a:p>
          <a:endParaRPr lang="de-DE"/>
        </a:p>
      </dgm:t>
    </dgm:pt>
    <dgm:pt modelId="{56283D54-9180-4D9D-8BFC-7F3372C2B205}" type="pres">
      <dgm:prSet presAssocID="{75DCD8C6-F662-4CEA-83E5-673B8C970182}" presName="dummy3b" presStyleCnt="0"/>
      <dgm:spPr/>
      <dgm:t>
        <a:bodyPr/>
        <a:lstStyle/>
        <a:p>
          <a:endParaRPr lang="de-DE"/>
        </a:p>
      </dgm:t>
    </dgm:pt>
    <dgm:pt modelId="{3E4ADBD5-C86C-4FA1-86D2-84EEAA638D53}" type="pres">
      <dgm:prSet presAssocID="{75DCD8C6-F662-4CEA-83E5-673B8C970182}" presName="wedge3Tx" presStyleLbl="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89808966-38B1-484C-ABDF-1860520796F0}" type="pres">
      <dgm:prSet presAssocID="{CA9D8E6E-0F8E-4E04-8441-E24CCD9D0AB0}" presName="arrowWedge1" presStyleLbl="fgSibTrans2D1" presStyleIdx="0" presStyleCnt="3" custLinFactNeighborX="0" custLinFactNeighborY="608"/>
      <dgm:spPr/>
      <dgm:t>
        <a:bodyPr/>
        <a:lstStyle/>
        <a:p>
          <a:endParaRPr lang="de-DE"/>
        </a:p>
      </dgm:t>
    </dgm:pt>
    <dgm:pt modelId="{14362793-8AC5-415D-8B54-5D9D2FEEAD07}" type="pres">
      <dgm:prSet presAssocID="{CDB2D333-9696-4CFB-8ED6-984701B7706C}" presName="arrowWedge2" presStyleLbl="fgSibTrans2D1" presStyleIdx="1" presStyleCnt="3"/>
      <dgm:spPr/>
      <dgm:t>
        <a:bodyPr/>
        <a:lstStyle/>
        <a:p>
          <a:endParaRPr lang="de-DE"/>
        </a:p>
      </dgm:t>
    </dgm:pt>
    <dgm:pt modelId="{BDA791DB-D6FA-46DD-AB19-8A7246828768}" type="pres">
      <dgm:prSet presAssocID="{5B1EA8FB-C8ED-46E8-A4DA-27783CCD7A6C}" presName="arrowWedge3" presStyleLbl="fgSibTrans2D1" presStyleIdx="2" presStyleCnt="3"/>
      <dgm:spPr/>
      <dgm:t>
        <a:bodyPr/>
        <a:lstStyle/>
        <a:p>
          <a:endParaRPr lang="de-DE"/>
        </a:p>
      </dgm:t>
    </dgm:pt>
  </dgm:ptLst>
  <dgm:cxnLst>
    <dgm:cxn modelId="{835368FF-01F8-BA46-B865-5EBCF7210CD0}" type="presOf" srcId="{75DCD8C6-F662-4CEA-83E5-673B8C970182}" destId="{8229FB49-A7BF-430F-8B0B-F020B8154368}" srcOrd="0" destOrd="0" presId="urn:microsoft.com/office/officeart/2005/8/layout/cycle8"/>
    <dgm:cxn modelId="{90BC775E-6351-D842-A597-E734A960B552}" type="presOf" srcId="{89716326-BC63-4174-B36B-D0AD1E6D7B67}" destId="{F3F5E000-7673-4DA0-8795-556B60B8326D}" srcOrd="0" destOrd="0" presId="urn:microsoft.com/office/officeart/2005/8/layout/cycle8"/>
    <dgm:cxn modelId="{DF82193A-4E0A-2B4C-A6DF-902D780CCFA7}" type="presOf" srcId="{5B891BDB-BC4E-487A-806F-DE32DECDB195}" destId="{9FAFFEF4-76BA-4FA8-8A4F-7F577DE728F7}" srcOrd="1" destOrd="0" presId="urn:microsoft.com/office/officeart/2005/8/layout/cycle8"/>
    <dgm:cxn modelId="{AF0C0CA2-218E-420E-A508-58153E3F1B40}" srcId="{75DCD8C6-F662-4CEA-83E5-673B8C970182}" destId="{89716326-BC63-4174-B36B-D0AD1E6D7B67}" srcOrd="2" destOrd="0" parTransId="{CC9CB6BD-5CD4-4D62-8022-A044A0D14F65}" sibTransId="{5B1EA8FB-C8ED-46E8-A4DA-27783CCD7A6C}"/>
    <dgm:cxn modelId="{D1475DE6-E9A3-2842-892E-C2D60D8B808D}" type="presOf" srcId="{0FEFAE88-82B1-4F85-82E0-D9E4C3071669}" destId="{C6983708-89AF-4865-A982-0398E833DDEE}" srcOrd="1" destOrd="0" presId="urn:microsoft.com/office/officeart/2005/8/layout/cycle8"/>
    <dgm:cxn modelId="{0DB637F5-C6C4-FC4D-B5C6-F6FD0846CCE0}" type="presOf" srcId="{0FEFAE88-82B1-4F85-82E0-D9E4C3071669}" destId="{E3FDD21A-EC3D-4D3A-A983-7C3460C38E99}" srcOrd="0" destOrd="0" presId="urn:microsoft.com/office/officeart/2005/8/layout/cycle8"/>
    <dgm:cxn modelId="{8425BAE6-D5EF-CC45-8903-B5672CD5978B}" type="presOf" srcId="{5B891BDB-BC4E-487A-806F-DE32DECDB195}" destId="{BDE0D6F2-B7F2-493D-A555-FFD7D2E0E794}" srcOrd="0" destOrd="0" presId="urn:microsoft.com/office/officeart/2005/8/layout/cycle8"/>
    <dgm:cxn modelId="{02373188-6798-BD41-B32F-7E8570519FB1}" type="presOf" srcId="{89716326-BC63-4174-B36B-D0AD1E6D7B67}" destId="{3E4ADBD5-C86C-4FA1-86D2-84EEAA638D53}" srcOrd="1" destOrd="0" presId="urn:microsoft.com/office/officeart/2005/8/layout/cycle8"/>
    <dgm:cxn modelId="{3C638ED4-4BD1-4A74-B2EE-A4161DDF696D}" srcId="{75DCD8C6-F662-4CEA-83E5-673B8C970182}" destId="{5B891BDB-BC4E-487A-806F-DE32DECDB195}" srcOrd="1" destOrd="0" parTransId="{BC8164E3-9E8F-4236-8770-31AC471E75CC}" sibTransId="{CDB2D333-9696-4CFB-8ED6-984701B7706C}"/>
    <dgm:cxn modelId="{C1239CF3-2768-40D7-B575-C62C940B4941}" srcId="{75DCD8C6-F662-4CEA-83E5-673B8C970182}" destId="{0FEFAE88-82B1-4F85-82E0-D9E4C3071669}" srcOrd="0" destOrd="0" parTransId="{17506737-E6D1-4F6F-844E-3CDE88BCE075}" sibTransId="{CA9D8E6E-0F8E-4E04-8441-E24CCD9D0AB0}"/>
    <dgm:cxn modelId="{628F4C25-4B6A-A941-90CA-1CE20B518F55}" type="presParOf" srcId="{8229FB49-A7BF-430F-8B0B-F020B8154368}" destId="{E3FDD21A-EC3D-4D3A-A983-7C3460C38E99}" srcOrd="0" destOrd="0" presId="urn:microsoft.com/office/officeart/2005/8/layout/cycle8"/>
    <dgm:cxn modelId="{8BACF805-C482-F04D-9072-21B020355AE1}" type="presParOf" srcId="{8229FB49-A7BF-430F-8B0B-F020B8154368}" destId="{1DC8ABEB-FE7F-4E79-87A4-AA1C5C943248}" srcOrd="1" destOrd="0" presId="urn:microsoft.com/office/officeart/2005/8/layout/cycle8"/>
    <dgm:cxn modelId="{C051889E-55A7-564D-914C-A5451E781704}" type="presParOf" srcId="{8229FB49-A7BF-430F-8B0B-F020B8154368}" destId="{278CF810-7486-49E3-A7DD-C1447B3DF535}" srcOrd="2" destOrd="0" presId="urn:microsoft.com/office/officeart/2005/8/layout/cycle8"/>
    <dgm:cxn modelId="{3509FAAF-8CAE-504E-AC3C-44A8E36AA616}" type="presParOf" srcId="{8229FB49-A7BF-430F-8B0B-F020B8154368}" destId="{C6983708-89AF-4865-A982-0398E833DDEE}" srcOrd="3" destOrd="0" presId="urn:microsoft.com/office/officeart/2005/8/layout/cycle8"/>
    <dgm:cxn modelId="{54A791BD-294A-C749-9887-A69EC546AD63}" type="presParOf" srcId="{8229FB49-A7BF-430F-8B0B-F020B8154368}" destId="{BDE0D6F2-B7F2-493D-A555-FFD7D2E0E794}" srcOrd="4" destOrd="0" presId="urn:microsoft.com/office/officeart/2005/8/layout/cycle8"/>
    <dgm:cxn modelId="{1248C820-C730-D445-AA0E-ECBF58C6D5DD}" type="presParOf" srcId="{8229FB49-A7BF-430F-8B0B-F020B8154368}" destId="{B2DEE0B6-7DA2-4123-A5F0-BFA1D0A514F0}" srcOrd="5" destOrd="0" presId="urn:microsoft.com/office/officeart/2005/8/layout/cycle8"/>
    <dgm:cxn modelId="{6F5286C0-5403-BB4A-A0C1-BCA77662624E}" type="presParOf" srcId="{8229FB49-A7BF-430F-8B0B-F020B8154368}" destId="{23460581-B4D9-4471-BB34-9B7B8028220E}" srcOrd="6" destOrd="0" presId="urn:microsoft.com/office/officeart/2005/8/layout/cycle8"/>
    <dgm:cxn modelId="{763C75F4-0C8C-7E42-A865-E9235710FDD6}" type="presParOf" srcId="{8229FB49-A7BF-430F-8B0B-F020B8154368}" destId="{9FAFFEF4-76BA-4FA8-8A4F-7F577DE728F7}" srcOrd="7" destOrd="0" presId="urn:microsoft.com/office/officeart/2005/8/layout/cycle8"/>
    <dgm:cxn modelId="{4062E0C7-B1D3-B34C-A354-19D5B201C7A2}" type="presParOf" srcId="{8229FB49-A7BF-430F-8B0B-F020B8154368}" destId="{F3F5E000-7673-4DA0-8795-556B60B8326D}" srcOrd="8" destOrd="0" presId="urn:microsoft.com/office/officeart/2005/8/layout/cycle8"/>
    <dgm:cxn modelId="{4EFA2CE5-8B6D-6840-9EDA-B5DFBA1A4E0E}" type="presParOf" srcId="{8229FB49-A7BF-430F-8B0B-F020B8154368}" destId="{47839CCA-7936-4B38-B148-D5B0358D98CE}" srcOrd="9" destOrd="0" presId="urn:microsoft.com/office/officeart/2005/8/layout/cycle8"/>
    <dgm:cxn modelId="{F87FDA2B-16F0-BC43-9720-1AFC6CCE8865}" type="presParOf" srcId="{8229FB49-A7BF-430F-8B0B-F020B8154368}" destId="{56283D54-9180-4D9D-8BFC-7F3372C2B205}" srcOrd="10" destOrd="0" presId="urn:microsoft.com/office/officeart/2005/8/layout/cycle8"/>
    <dgm:cxn modelId="{894CA96F-0D1A-6842-8BCD-1405997A3CC6}" type="presParOf" srcId="{8229FB49-A7BF-430F-8B0B-F020B8154368}" destId="{3E4ADBD5-C86C-4FA1-86D2-84EEAA638D53}" srcOrd="11" destOrd="0" presId="urn:microsoft.com/office/officeart/2005/8/layout/cycle8"/>
    <dgm:cxn modelId="{CD6B1744-1050-8B44-B76B-1839E2F4BE2B}" type="presParOf" srcId="{8229FB49-A7BF-430F-8B0B-F020B8154368}" destId="{89808966-38B1-484C-ABDF-1860520796F0}" srcOrd="12" destOrd="0" presId="urn:microsoft.com/office/officeart/2005/8/layout/cycle8"/>
    <dgm:cxn modelId="{8EC752BD-16E5-994B-BE2E-682B3E703031}" type="presParOf" srcId="{8229FB49-A7BF-430F-8B0B-F020B8154368}" destId="{14362793-8AC5-415D-8B54-5D9D2FEEAD07}" srcOrd="13" destOrd="0" presId="urn:microsoft.com/office/officeart/2005/8/layout/cycle8"/>
    <dgm:cxn modelId="{4F351D04-4D46-D649-A6CB-A25177ACD6D0}" type="presParOf" srcId="{8229FB49-A7BF-430F-8B0B-F020B8154368}" destId="{BDA791DB-D6FA-46DD-AB19-8A7246828768}" srcOrd="14" destOrd="0" presId="urn:microsoft.com/office/officeart/2005/8/layout/cycle8"/>
  </dgm:cxnLst>
  <dgm:bg/>
  <dgm:whole/>
  <dgm:extLst>
    <a:ext uri="http://schemas.microsoft.com/office/drawing/2008/diagram">
      <dsp:dataModelExt xmlns:dsp="http://schemas.microsoft.com/office/drawing/2008/diagram" relId="rId1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3FDD21A-EC3D-4D3A-A983-7C3460C38E99}">
      <dsp:nvSpPr>
        <dsp:cNvPr id="0" name=""/>
        <dsp:cNvSpPr/>
      </dsp:nvSpPr>
      <dsp:spPr>
        <a:xfrm>
          <a:off x="947957" y="269179"/>
          <a:ext cx="3478628" cy="3478628"/>
        </a:xfrm>
        <a:prstGeom prst="pie">
          <a:avLst>
            <a:gd name="adj1" fmla="val 16200000"/>
            <a:gd name="adj2" fmla="val 1800000"/>
          </a:avLst>
        </a:prstGeom>
        <a:gradFill rotWithShape="0">
          <a:gsLst>
            <a:gs pos="0">
              <a:schemeClr val="accent6">
                <a:alpha val="9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6">
                <a:alpha val="9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6">
                <a:alpha val="9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400" b="1" i="0" kern="1200" dirty="0" smtClean="0">
              <a:latin typeface="+mj-lt"/>
            </a:rPr>
            <a:t>Prozesse &amp; Organisation</a:t>
          </a:r>
          <a:endParaRPr lang="de-DE" sz="1400" b="1" i="0" kern="1200" dirty="0">
            <a:latin typeface="+mj-lt"/>
          </a:endParaRPr>
        </a:p>
      </dsp:txBody>
      <dsp:txXfrm>
        <a:off x="2781277" y="1006317"/>
        <a:ext cx="1242367" cy="1035306"/>
      </dsp:txXfrm>
    </dsp:sp>
    <dsp:sp modelId="{BDE0D6F2-B7F2-493D-A555-FFD7D2E0E794}">
      <dsp:nvSpPr>
        <dsp:cNvPr id="0" name=""/>
        <dsp:cNvSpPr/>
      </dsp:nvSpPr>
      <dsp:spPr>
        <a:xfrm>
          <a:off x="876314" y="393416"/>
          <a:ext cx="3478628" cy="3478628"/>
        </a:xfrm>
        <a:prstGeom prst="pie">
          <a:avLst>
            <a:gd name="adj1" fmla="val 1800000"/>
            <a:gd name="adj2" fmla="val 9000000"/>
          </a:avLst>
        </a:prstGeom>
        <a:gradFill rotWithShape="0">
          <a:gsLst>
            <a:gs pos="0">
              <a:schemeClr val="accent6">
                <a:alpha val="90000"/>
                <a:hueOff val="0"/>
                <a:satOff val="0"/>
                <a:lumOff val="0"/>
                <a:alphaOff val="-20000"/>
                <a:shade val="51000"/>
                <a:satMod val="130000"/>
              </a:schemeClr>
            </a:gs>
            <a:gs pos="80000">
              <a:schemeClr val="accent6">
                <a:alpha val="90000"/>
                <a:hueOff val="0"/>
                <a:satOff val="0"/>
                <a:lumOff val="0"/>
                <a:alphaOff val="-20000"/>
                <a:shade val="93000"/>
                <a:satMod val="130000"/>
              </a:schemeClr>
            </a:gs>
            <a:gs pos="100000">
              <a:schemeClr val="accent6">
                <a:alpha val="90000"/>
                <a:hueOff val="0"/>
                <a:satOff val="0"/>
                <a:lumOff val="0"/>
                <a:alphaOff val="-2000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600" b="1" i="0" kern="1200" dirty="0" smtClean="0">
              <a:latin typeface="+mj-lt"/>
            </a:rPr>
            <a:t>IT</a:t>
          </a:r>
          <a:endParaRPr lang="de-DE" sz="1600" b="1" i="0" kern="1200" dirty="0">
            <a:latin typeface="+mj-lt"/>
          </a:endParaRPr>
        </a:p>
      </dsp:txBody>
      <dsp:txXfrm>
        <a:off x="1704559" y="2650383"/>
        <a:ext cx="1863550" cy="911069"/>
      </dsp:txXfrm>
    </dsp:sp>
    <dsp:sp modelId="{F3F5E000-7673-4DA0-8795-556B60B8326D}">
      <dsp:nvSpPr>
        <dsp:cNvPr id="0" name=""/>
        <dsp:cNvSpPr/>
      </dsp:nvSpPr>
      <dsp:spPr>
        <a:xfrm>
          <a:off x="804671" y="269179"/>
          <a:ext cx="3478628" cy="3478628"/>
        </a:xfrm>
        <a:prstGeom prst="pie">
          <a:avLst>
            <a:gd name="adj1" fmla="val 9000000"/>
            <a:gd name="adj2" fmla="val 16200000"/>
          </a:avLst>
        </a:prstGeom>
        <a:gradFill rotWithShape="0">
          <a:gsLst>
            <a:gs pos="0">
              <a:schemeClr val="accent6">
                <a:alpha val="90000"/>
                <a:hueOff val="0"/>
                <a:satOff val="0"/>
                <a:lumOff val="0"/>
                <a:alphaOff val="-40000"/>
                <a:shade val="51000"/>
                <a:satMod val="130000"/>
              </a:schemeClr>
            </a:gs>
            <a:gs pos="80000">
              <a:schemeClr val="accent6">
                <a:alpha val="90000"/>
                <a:hueOff val="0"/>
                <a:satOff val="0"/>
                <a:lumOff val="0"/>
                <a:alphaOff val="-40000"/>
                <a:shade val="93000"/>
                <a:satMod val="130000"/>
              </a:schemeClr>
            </a:gs>
            <a:gs pos="100000">
              <a:schemeClr val="accent6">
                <a:alpha val="90000"/>
                <a:hueOff val="0"/>
                <a:satOff val="0"/>
                <a:lumOff val="0"/>
                <a:alphaOff val="-4000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600" b="1" i="0" kern="1200" dirty="0" smtClean="0">
              <a:latin typeface="+mj-lt"/>
            </a:rPr>
            <a:t>Strategie</a:t>
          </a:r>
          <a:endParaRPr lang="de-DE" sz="1600" b="1" i="0" kern="1200" dirty="0">
            <a:latin typeface="+mj-lt"/>
          </a:endParaRPr>
        </a:p>
      </dsp:txBody>
      <dsp:txXfrm>
        <a:off x="1207612" y="1006317"/>
        <a:ext cx="1242367" cy="1035306"/>
      </dsp:txXfrm>
    </dsp:sp>
    <dsp:sp modelId="{89808966-38B1-484C-ABDF-1860520796F0}">
      <dsp:nvSpPr>
        <dsp:cNvPr id="0" name=""/>
        <dsp:cNvSpPr/>
      </dsp:nvSpPr>
      <dsp:spPr>
        <a:xfrm>
          <a:off x="732901" y="77604"/>
          <a:ext cx="3909315" cy="3909315"/>
        </a:xfrm>
        <a:prstGeom prst="circularArrow">
          <a:avLst>
            <a:gd name="adj1" fmla="val 5085"/>
            <a:gd name="adj2" fmla="val 327528"/>
            <a:gd name="adj3" fmla="val 1472472"/>
            <a:gd name="adj4" fmla="val 16199432"/>
            <a:gd name="adj5" fmla="val 5932"/>
          </a:avLst>
        </a:prstGeom>
        <a:gradFill rotWithShape="0">
          <a:gsLst>
            <a:gs pos="0">
              <a:schemeClr val="accent6">
                <a:shade val="9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6">
                <a:shade val="9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6">
                <a:shade val="9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27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14362793-8AC5-415D-8B54-5D9D2FEEAD07}">
      <dsp:nvSpPr>
        <dsp:cNvPr id="0" name=""/>
        <dsp:cNvSpPr/>
      </dsp:nvSpPr>
      <dsp:spPr>
        <a:xfrm>
          <a:off x="660970" y="177852"/>
          <a:ext cx="3909315" cy="3909315"/>
        </a:xfrm>
        <a:prstGeom prst="circularArrow">
          <a:avLst>
            <a:gd name="adj1" fmla="val 5085"/>
            <a:gd name="adj2" fmla="val 327528"/>
            <a:gd name="adj3" fmla="val 8671970"/>
            <a:gd name="adj4" fmla="val 1800502"/>
            <a:gd name="adj5" fmla="val 5932"/>
          </a:avLst>
        </a:prstGeom>
        <a:gradFill rotWithShape="0">
          <a:gsLst>
            <a:gs pos="0">
              <a:schemeClr val="accent6">
                <a:shade val="90000"/>
                <a:hueOff val="307338"/>
                <a:satOff val="-8437"/>
                <a:lumOff val="18084"/>
                <a:alphaOff val="0"/>
                <a:shade val="51000"/>
                <a:satMod val="130000"/>
              </a:schemeClr>
            </a:gs>
            <a:gs pos="80000">
              <a:schemeClr val="accent6">
                <a:shade val="90000"/>
                <a:hueOff val="307338"/>
                <a:satOff val="-8437"/>
                <a:lumOff val="18084"/>
                <a:alphaOff val="0"/>
                <a:shade val="93000"/>
                <a:satMod val="130000"/>
              </a:schemeClr>
            </a:gs>
            <a:gs pos="100000">
              <a:schemeClr val="accent6">
                <a:shade val="90000"/>
                <a:hueOff val="307338"/>
                <a:satOff val="-8437"/>
                <a:lumOff val="18084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27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DA791DB-D6FA-46DD-AB19-8A7246828768}">
      <dsp:nvSpPr>
        <dsp:cNvPr id="0" name=""/>
        <dsp:cNvSpPr/>
      </dsp:nvSpPr>
      <dsp:spPr>
        <a:xfrm>
          <a:off x="589040" y="53835"/>
          <a:ext cx="3909315" cy="3909315"/>
        </a:xfrm>
        <a:prstGeom prst="circularArrow">
          <a:avLst>
            <a:gd name="adj1" fmla="val 5085"/>
            <a:gd name="adj2" fmla="val 327528"/>
            <a:gd name="adj3" fmla="val 15873039"/>
            <a:gd name="adj4" fmla="val 9000000"/>
            <a:gd name="adj5" fmla="val 5932"/>
          </a:avLst>
        </a:prstGeom>
        <a:gradFill rotWithShape="0">
          <a:gsLst>
            <a:gs pos="0">
              <a:schemeClr val="accent6">
                <a:shade val="90000"/>
                <a:hueOff val="614677"/>
                <a:satOff val="-16875"/>
                <a:lumOff val="36168"/>
                <a:alphaOff val="0"/>
                <a:shade val="51000"/>
                <a:satMod val="130000"/>
              </a:schemeClr>
            </a:gs>
            <a:gs pos="80000">
              <a:schemeClr val="accent6">
                <a:shade val="90000"/>
                <a:hueOff val="614677"/>
                <a:satOff val="-16875"/>
                <a:lumOff val="36168"/>
                <a:alphaOff val="0"/>
                <a:shade val="93000"/>
                <a:satMod val="130000"/>
              </a:schemeClr>
            </a:gs>
            <a:gs pos="100000">
              <a:schemeClr val="accent6">
                <a:shade val="90000"/>
                <a:hueOff val="614677"/>
                <a:satOff val="-16875"/>
                <a:lumOff val="36168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27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8">
  <dgm:title val=""/>
  <dgm:desc val=""/>
  <dgm:catLst>
    <dgm:cat type="cycle" pri="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"/>
          <dgm:constr type="t" for="ch" forName="dummy1a" refType="h" fact="0.08"/>
          <dgm:constr type="l" for="ch" forName="dummy1b" refType="w" fact="0.5"/>
          <dgm:constr type="t" for="ch" forName="dummy1b" refType="h" fact="0.08"/>
          <dgm:constr type="l" for="ch" forName="wedge1Tx" refType="w" fact="0.22"/>
          <dgm:constr type="t" for="ch" forName="wedge1Tx" refType="h" fact="0.22"/>
          <dgm:constr type="w" for="ch" forName="wedge1Tx" refType="w" fact="0.56"/>
          <dgm:constr type="h" for="ch" forName="wedge1Tx" refType="h" fact="0.56"/>
          <dgm:constr type="h" for="ch" forName="arrowWedge1single" refType="w" fact="0.08"/>
          <dgm:constr type="diam" for="ch" forName="arrowWedge1single" refType="w" fact="0.84"/>
          <dgm:constr type="l" for="ch" forName="arrowWedge1single" refType="w" fact="0.5"/>
          <dgm:constr type="t" for="ch" forName="arrowWedge1single" refType="w" fact="0.5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2"/>
          <dgm:constr type="t" for="ch" forName="dummy1a" refType="h" fact="0.08"/>
          <dgm:constr type="l" for="ch" forName="dummy1b" refType="w" fact="0.52"/>
          <dgm:constr type="t" for="ch" forName="dummy1b" refType="h" fact="0.92"/>
          <dgm:constr type="l" for="ch" forName="wedge1Tx" refType="w" fact="0.559"/>
          <dgm:constr type="t" for="ch" forName="wedge1Tx" refType="h" fact="0.3"/>
          <dgm:constr type="w" for="ch" forName="wedge1Tx" refType="w" fact="0.3"/>
          <dgm:constr type="h" for="ch" forName="wedge1Tx" refType="h" fact="0.4"/>
          <dgm:constr type="l" for="ch" forName="wedge2" refType="w" fact="0.06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48"/>
          <dgm:constr type="t" for="ch" forName="dummy2a" refType="h" fact="0.92"/>
          <dgm:constr type="l" for="ch" forName="dummy2b" refType="w" fact="0.48"/>
          <dgm:constr type="t" for="ch" forName="dummy2b" refType="h" fact="0.08"/>
          <dgm:constr type="r" for="ch" forName="wedge2Tx" refType="w" fact="0.441"/>
          <dgm:constr type="t" for="ch" forName="wedge2Tx" refType="h" fact="0.3"/>
          <dgm:constr type="w" for="ch" forName="wedge2Tx" refType="w" fact="0.3"/>
          <dgm:constr type="h" for="ch" forName="wedge2Tx" refType="h" fact="0.4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primFontSz" for="ch" ptType="node" op="equ"/>
        </dgm:constrLst>
      </dgm:if>
      <dgm:if name="Name3" axis="ch" ptType="node" func="cnt" op="equ" val="3">
        <dgm:constrLst>
          <dgm:constr type="l" for="ch" forName="wedge1" refType="w" fact="0.0973"/>
          <dgm:constr type="t" for="ch" forName="wedge1" refType="w" fact="0.07"/>
          <dgm:constr type="w" for="ch" forName="wedge1" refType="w" fact="0.84"/>
          <dgm:constr type="h" for="ch" forName="wedge1" refType="h" fact="0.84"/>
          <dgm:constr type="l" for="ch" forName="dummy1a" refType="w" fact="0.5173"/>
          <dgm:constr type="t" for="ch" forName="dummy1a" refType="h" fact="0.07"/>
          <dgm:constr type="l" for="ch" forName="dummy1b" refType="w" fact="0.8811"/>
          <dgm:constr type="t" for="ch" forName="dummy1b" refType="h" fact="0.7"/>
          <dgm:constr type="l" for="ch" forName="wedge1Tx" refType="w" fact="0.54"/>
          <dgm:constr type="t" for="ch" forName="wedge1Tx" refType="h" fact="0.248"/>
          <dgm:constr type="w" for="ch" forName="wedge1Tx" refType="w" fact="0.3"/>
          <dgm:constr type="h" for="ch" forName="wedge1Tx" refType="h" fact="0.25"/>
          <dgm:constr type="l" for="ch" forName="wedge2" refType="w" fact="0.08"/>
          <dgm:constr type="t" for="ch" forName="wedge2" refType="w" fact="0.1"/>
          <dgm:constr type="w" for="ch" forName="wedge2" refType="w" fact="0.84"/>
          <dgm:constr type="h" for="ch" forName="wedge2" refType="h" fact="0.84"/>
          <dgm:constr type="l" for="ch" forName="dummy2a" refType="w" fact="0.8637"/>
          <dgm:constr type="t" for="ch" forName="dummy2a" refType="h" fact="0.73"/>
          <dgm:constr type="l" for="ch" forName="dummy2b" refType="w" fact="0.1363"/>
          <dgm:constr type="t" for="ch" forName="dummy2b" refType="h" fact="0.73"/>
          <dgm:constr type="l" for="ch" forName="wedge2Tx" refType="w" fact="0.28"/>
          <dgm:constr type="t" for="ch" forName="wedge2Tx" refType="h" fact="0.645"/>
          <dgm:constr type="w" for="ch" forName="wedge2Tx" refType="w" fact="0.45"/>
          <dgm:constr type="h" for="ch" forName="wedge2Tx" refType="h" fact="0.22"/>
          <dgm:constr type="l" for="ch" forName="wedge3" refType="w" fact="0.0627"/>
          <dgm:constr type="t" for="ch" forName="wedge3" refType="w" fact="0.07"/>
          <dgm:constr type="w" for="ch" forName="wedge3" refType="w" fact="0.84"/>
          <dgm:constr type="h" for="ch" forName="wedge3" refType="h" fact="0.84"/>
          <dgm:constr type="l" for="ch" forName="dummy3a" refType="w" fact="0.1189"/>
          <dgm:constr type="t" for="ch" forName="dummy3a" refType="h" fact="0.7"/>
          <dgm:constr type="l" for="ch" forName="dummy3b" refType="w" fact="0.4827"/>
          <dgm:constr type="t" for="ch" forName="dummy3b" refType="h" fact="0.07"/>
          <dgm:constr type="r" for="ch" forName="wedge3Tx" refType="w" fact="0.46"/>
          <dgm:constr type="t" for="ch" forName="wedge3Tx" refType="h" fact="0.248"/>
          <dgm:constr type="w" for="ch" forName="wedge3Tx" refType="w" fact="0.3"/>
          <dgm:constr type="h" for="ch" forName="wedge3Tx" refType="h" fact="0.25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primFontSz" for="ch" ptType="node" op="equ"/>
        </dgm:constrLst>
      </dgm:if>
      <dgm:if name="Name4" axis="ch" ptType="node" func="cnt" op="equ" val="4">
        <dgm:constrLst>
          <dgm:constr type="l" for="ch" forName="wedge1" refType="w" fact="0.0941"/>
          <dgm:constr type="t" for="ch" forName="wedge1" refType="w" fact="0.0659"/>
          <dgm:constr type="w" for="ch" forName="wedge1" refType="w" fact="0.84"/>
          <dgm:constr type="h" for="ch" forName="wedge1" refType="h" fact="0.84"/>
          <dgm:constr type="l" for="ch" forName="dummy1a" refType="w" fact="0.5141"/>
          <dgm:constr type="t" for="ch" forName="dummy1a" refType="h" fact="0.0659"/>
          <dgm:constr type="l" for="ch" forName="dummy1b" refType="w" fact="0.9341"/>
          <dgm:constr type="t" for="ch" forName="dummy1b" refType="h" fact="0.4859"/>
          <dgm:constr type="l" for="ch" forName="wedge1Tx" refType="w" fact="0.54"/>
          <dgm:constr type="t" for="ch" forName="wedge1Tx" refType="h" fact="0.24"/>
          <dgm:constr type="w" for="ch" forName="wedge1Tx" refType="w" fact="0.31"/>
          <dgm:constr type="h" for="ch" forName="wedge1Tx" refType="h" fact="0.23"/>
          <dgm:constr type="l" for="ch" forName="wedge2" refType="w" fact="0.0941"/>
          <dgm:constr type="t" for="ch" forName="wedge2" refType="w" fact="0.0941"/>
          <dgm:constr type="w" for="ch" forName="wedge2" refType="w" fact="0.84"/>
          <dgm:constr type="h" for="ch" forName="wedge2" refType="h" fact="0.84"/>
          <dgm:constr type="l" for="ch" forName="dummy2a" refType="w" fact="0.9341"/>
          <dgm:constr type="t" for="ch" forName="dummy2a" refType="h" fact="0.5141"/>
          <dgm:constr type="l" for="ch" forName="dummy2b" refType="w" fact="0.5141"/>
          <dgm:constr type="t" for="ch" forName="dummy2b" refType="h" fact="0.9341"/>
          <dgm:constr type="l" for="ch" forName="wedge2Tx" refType="w" fact="0.54"/>
          <dgm:constr type="t" for="ch" forName="wedge2Tx" refType="h" fact="0.53"/>
          <dgm:constr type="w" for="ch" forName="wedge2Tx" refType="w" fact="0.31"/>
          <dgm:constr type="h" for="ch" forName="wedge2Tx" refType="h" fact="0.23"/>
          <dgm:constr type="l" for="ch" forName="wedge3" refType="w" fact="0.0659"/>
          <dgm:constr type="t" for="ch" forName="wedge3" refType="w" fact="0.0941"/>
          <dgm:constr type="w" for="ch" forName="wedge3" refType="w" fact="0.84"/>
          <dgm:constr type="h" for="ch" forName="wedge3" refType="h" fact="0.84"/>
          <dgm:constr type="l" for="ch" forName="dummy3a" refType="w" fact="0.4859"/>
          <dgm:constr type="t" for="ch" forName="dummy3a" refType="h" fact="0.9341"/>
          <dgm:constr type="l" for="ch" forName="dummy3b" refType="w" fact="0.0659"/>
          <dgm:constr type="t" for="ch" forName="dummy3b" refType="h" fact="0.5141"/>
          <dgm:constr type="r" for="ch" forName="wedge3Tx" refType="w" fact="0.46"/>
          <dgm:constr type="t" for="ch" forName="wedge3Tx" refType="h" fact="0.53"/>
          <dgm:constr type="w" for="ch" forName="wedge3Tx" refType="w" fact="0.31"/>
          <dgm:constr type="h" for="ch" forName="wedge3Tx" refType="h" fact="0.23"/>
          <dgm:constr type="l" for="ch" forName="wedge4" refType="w" fact="0.0659"/>
          <dgm:constr type="t" for="ch" forName="wedge4" refType="h" fact="0.0659"/>
          <dgm:constr type="w" for="ch" forName="wedge4" refType="w" fact="0.84"/>
          <dgm:constr type="h" for="ch" forName="wedge4" refType="h" fact="0.84"/>
          <dgm:constr type="l" for="ch" forName="dummy4a" refType="w" fact="0.0659"/>
          <dgm:constr type="t" for="ch" forName="dummy4a" refType="h" fact="0.4859"/>
          <dgm:constr type="l" for="ch" forName="dummy4b" refType="w" fact="0.4859"/>
          <dgm:constr type="t" for="ch" forName="dummy4b" refType="h" fact="0.0659"/>
          <dgm:constr type="r" for="ch" forName="wedge4Tx" refType="w" fact="0.46"/>
          <dgm:constr type="t" for="ch" forName="wedge4Tx" refType="h" fact="0.24"/>
          <dgm:constr type="w" for="ch" forName="wedge4Tx" refType="w" fact="0.31"/>
          <dgm:constr type="h" for="ch" forName="wedge4Tx" refType="h" fact="0.23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primFontSz" for="ch" ptType="node" op="equ"/>
        </dgm:constrLst>
      </dgm:if>
      <dgm:if name="Name5" axis="ch" ptType="node" func="cnt" op="equ" val="5">
        <dgm:constrLst>
          <dgm:constr type="l" for="ch" forName="wedge1" refType="w" fact="0.0918"/>
          <dgm:constr type="t" for="ch" forName="wedge1" refType="w" fact="0.0638"/>
          <dgm:constr type="w" for="ch" forName="wedge1" refType="w" fact="0.84"/>
          <dgm:constr type="h" for="ch" forName="wedge1" refType="h" fact="0.84"/>
          <dgm:constr type="l" for="ch" forName="dummy1a" refType="w" fact="0.5118"/>
          <dgm:constr type="t" for="ch" forName="dummy1a" refType="h" fact="0.0638"/>
          <dgm:constr type="l" for="ch" forName="dummy1b" refType="w" fact="0.9112"/>
          <dgm:constr type="t" for="ch" forName="dummy1b" refType="h" fact="0.354"/>
          <dgm:constr type="l" for="ch" forName="wedge1Tx" refType="w" fact="0.53"/>
          <dgm:constr type="t" for="ch" forName="wedge1Tx" refType="h" fact="0.205"/>
          <dgm:constr type="w" for="ch" forName="wedge1Tx" refType="w" fact="0.27"/>
          <dgm:constr type="h" for="ch" forName="wedge1Tx" refType="h" fact="0.18"/>
          <dgm:constr type="l" for="ch" forName="wedge2" refType="w" fact="0.099"/>
          <dgm:constr type="t" for="ch" forName="wedge2" refType="w" fact="0.0862"/>
          <dgm:constr type="w" for="ch" forName="wedge2" refType="w" fact="0.84"/>
          <dgm:constr type="h" for="ch" forName="wedge2" refType="h" fact="0.84"/>
          <dgm:constr type="l" for="ch" forName="dummy2a" refType="w" fact="0.9185"/>
          <dgm:constr type="t" for="ch" forName="dummy2a" refType="h" fact="0.3764"/>
          <dgm:constr type="l" for="ch" forName="dummy2b" refType="w" fact="0.7659"/>
          <dgm:constr type="t" for="ch" forName="dummy2b" refType="h" fact="0.846"/>
          <dgm:constr type="l" for="ch" forName="wedge2Tx" refType="w" fact="0.64"/>
          <dgm:constr type="t" for="ch" forName="wedge2Tx" refType="h" fact="0.47"/>
          <dgm:constr type="w" for="ch" forName="wedge2Tx" refType="w" fact="0.25"/>
          <dgm:constr type="h" for="ch" forName="wedge2Tx" refType="h" fact="0.2"/>
          <dgm:constr type="l" for="ch" forName="wedge3" refType="w" fact="0.08"/>
          <dgm:constr type="t" for="ch" forName="wedge3" refType="w" fact="0.1"/>
          <dgm:constr type="w" for="ch" forName="wedge3" refType="w" fact="0.84"/>
          <dgm:constr type="h" for="ch" forName="wedge3" refType="h" fact="0.84"/>
          <dgm:constr type="l" for="ch" forName="dummy3a" refType="w" fact="0.7469"/>
          <dgm:constr type="t" for="ch" forName="dummy3a" refType="h" fact="0.8598"/>
          <dgm:constr type="l" for="ch" forName="dummy3b" refType="w" fact="0.2531"/>
          <dgm:constr type="t" for="ch" forName="dummy3b" refType="h" fact="0.8598"/>
          <dgm:constr type="l" for="ch" forName="wedge3Tx" refType="w" fact="0.38"/>
          <dgm:constr type="t" for="ch" forName="wedge3Tx" refType="h" fact="0.69"/>
          <dgm:constr type="w" for="ch" forName="wedge3Tx" refType="w" fact="0.24"/>
          <dgm:constr type="h" for="ch" forName="wedge3Tx" refType="h" fact="0.22"/>
          <dgm:constr type="l" for="ch" forName="wedge4" refType="w" fact="0.061"/>
          <dgm:constr type="t" for="ch" forName="wedge4" refType="h" fact="0.0862"/>
          <dgm:constr type="w" for="ch" forName="wedge4" refType="w" fact="0.84"/>
          <dgm:constr type="h" for="ch" forName="wedge4" refType="h" fact="0.84"/>
          <dgm:constr type="l" for="ch" forName="dummy4a" refType="w" fact="0.2341"/>
          <dgm:constr type="t" for="ch" forName="dummy4a" refType="h" fact="0.846"/>
          <dgm:constr type="l" for="ch" forName="dummy4b" refType="w" fact="0.0815"/>
          <dgm:constr type="t" for="ch" forName="dummy4b" refType="h" fact="0.3764"/>
          <dgm:constr type="r" for="ch" forName="wedge4Tx" refType="w" fact="0.36"/>
          <dgm:constr type="t" for="ch" forName="wedge4Tx" refType="h" fact="0.47"/>
          <dgm:constr type="w" for="ch" forName="wedge4Tx" refType="w" fact="0.25"/>
          <dgm:constr type="h" for="ch" forName="wedge4Tx" refType="h" fact="0.2"/>
          <dgm:constr type="l" for="ch" forName="wedge5" refType="w" fact="0.0682"/>
          <dgm:constr type="t" for="ch" forName="wedge5" refType="h" fact="0.0638"/>
          <dgm:constr type="w" for="ch" forName="wedge5" refType="w" fact="0.84"/>
          <dgm:constr type="h" for="ch" forName="wedge5" refType="h" fact="0.84"/>
          <dgm:constr type="l" for="ch" forName="dummy5a" refType="w" fact="0.0888"/>
          <dgm:constr type="t" for="ch" forName="dummy5a" refType="h" fact="0.354"/>
          <dgm:constr type="l" for="ch" forName="dummy5b" refType="w" fact="0.4882"/>
          <dgm:constr type="t" for="ch" forName="dummy5b" refType="h" fact="0.0638"/>
          <dgm:constr type="r" for="ch" forName="wedge5Tx" refType="w" fact="0.47"/>
          <dgm:constr type="t" for="ch" forName="wedge5Tx" refType="h" fact="0.205"/>
          <dgm:constr type="w" for="ch" forName="wedge5Tx" refType="w" fact="0.27"/>
          <dgm:constr type="h" for="ch" forName="wedge5Tx" refType="h" fact="0.18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primFontSz" for="ch" ptType="node" op="equ"/>
        </dgm:constrLst>
      </dgm:if>
      <dgm:if name="Name6" axis="ch" ptType="node" func="cnt" op="equ" val="6">
        <dgm:constrLst>
          <dgm:constr type="l" for="ch" forName="wedge1" refType="w" fact="0.09"/>
          <dgm:constr type="t" for="ch" forName="wedge1" refType="w" fact="0.0627"/>
          <dgm:constr type="w" for="ch" forName="wedge1" refType="w" fact="0.84"/>
          <dgm:constr type="h" for="ch" forName="wedge1" refType="h" fact="0.84"/>
          <dgm:constr type="l" for="ch" forName="dummy1a" refType="w" fact="0.51"/>
          <dgm:constr type="t" for="ch" forName="dummy1a" refType="h" fact="0.0627"/>
          <dgm:constr type="l" for="ch" forName="dummy1b" refType="w" fact="0.8737"/>
          <dgm:constr type="t" for="ch" forName="dummy1b" refType="h" fact="0.2727"/>
          <dgm:constr type="l" for="ch" forName="wedge1Tx" refType="w" fact="0.53"/>
          <dgm:constr type="t" for="ch" forName="wedge1Tx" refType="h" fact="0.17"/>
          <dgm:constr type="w" for="ch" forName="wedge1Tx" refType="w" fact="0.22"/>
          <dgm:constr type="h" for="ch" forName="wedge1Tx" refType="h" fact="0.17"/>
          <dgm:constr type="l" for="ch" forName="wedge2" refType="w" fact="0.1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8837"/>
          <dgm:constr type="t" for="ch" forName="dummy2a" refType="h" fact="0.29"/>
          <dgm:constr type="l" for="ch" forName="dummy2b" refType="w" fact="0.8837"/>
          <dgm:constr type="t" for="ch" forName="dummy2b" refType="h" fact="0.71"/>
          <dgm:constr type="l" for="ch" forName="wedge2Tx" refType="w" fact="0.67"/>
          <dgm:constr type="t" for="ch" forName="wedge2Tx" refType="h" fact="0.42"/>
          <dgm:constr type="w" for="ch" forName="wedge2Tx" refType="w" fact="0.23"/>
          <dgm:constr type="h" for="ch" forName="wedge2Tx" refType="h" fact="0.165"/>
          <dgm:constr type="l" for="ch" forName="wedge3" refType="w" fact="0.09"/>
          <dgm:constr type="t" for="ch" forName="wedge3" refType="w" fact="0.0973"/>
          <dgm:constr type="w" for="ch" forName="wedge3" refType="w" fact="0.84"/>
          <dgm:constr type="h" for="ch" forName="wedge3" refType="h" fact="0.84"/>
          <dgm:constr type="l" for="ch" forName="dummy3a" refType="w" fact="0.8737"/>
          <dgm:constr type="t" for="ch" forName="dummy3a" refType="h" fact="0.7273"/>
          <dgm:constr type="l" for="ch" forName="dummy3b" refType="w" fact="0.51"/>
          <dgm:constr type="t" for="ch" forName="dummy3b" refType="h" fact="0.9373"/>
          <dgm:constr type="l" for="ch" forName="wedge3Tx" refType="w" fact="0.53"/>
          <dgm:constr type="t" for="ch" forName="wedge3Tx" refType="h" fact="0.665"/>
          <dgm:constr type="w" for="ch" forName="wedge3Tx" refType="w" fact="0.22"/>
          <dgm:constr type="h" for="ch" forName="wedge3Tx" refType="h" fact="0.17"/>
          <dgm:constr type="l" for="ch" forName="wedge4" refType="w" fact="0.07"/>
          <dgm:constr type="t" for="ch" forName="wedge4" refType="h" fact="0.0973"/>
          <dgm:constr type="w" for="ch" forName="wedge4" refType="w" fact="0.84"/>
          <dgm:constr type="h" for="ch" forName="wedge4" refType="h" fact="0.84"/>
          <dgm:constr type="l" for="ch" forName="dummy4a" refType="w" fact="0.49"/>
          <dgm:constr type="t" for="ch" forName="dummy4a" refType="h" fact="0.9373"/>
          <dgm:constr type="l" for="ch" forName="dummy4b" refType="w" fact="0.1263"/>
          <dgm:constr type="t" for="ch" forName="dummy4b" refType="h" fact="0.7273"/>
          <dgm:constr type="r" for="ch" forName="wedge4Tx" refType="w" fact="0.47"/>
          <dgm:constr type="t" for="ch" forName="wedge4Tx" refType="h" fact="0.665"/>
          <dgm:constr type="w" for="ch" forName="wedge4Tx" refType="w" fact="0.22"/>
          <dgm:constr type="h" for="ch" forName="wedge4Tx" refType="h" fact="0.17"/>
          <dgm:constr type="l" for="ch" forName="wedge5" refType="w" fact="0.06"/>
          <dgm:constr type="t" for="ch" forName="wedge5" refType="h" fact="0.08"/>
          <dgm:constr type="w" for="ch" forName="wedge5" refType="w" fact="0.84"/>
          <dgm:constr type="h" for="ch" forName="wedge5" refType="h" fact="0.84"/>
          <dgm:constr type="l" for="ch" forName="dummy5a" refType="w" fact="0.1163"/>
          <dgm:constr type="t" for="ch" forName="dummy5a" refType="h" fact="0.71"/>
          <dgm:constr type="l" for="ch" forName="dummy5b" refType="w" fact="0.1163"/>
          <dgm:constr type="t" for="ch" forName="dummy5b" refType="h" fact="0.29"/>
          <dgm:constr type="r" for="ch" forName="wedge5Tx" refType="w" fact="0.33"/>
          <dgm:constr type="t" for="ch" forName="wedge5Tx" refType="h" fact="0.42"/>
          <dgm:constr type="w" for="ch" forName="wedge5Tx" refType="w" fact="0.23"/>
          <dgm:constr type="h" for="ch" forName="wedge5Tx" refType="h" fact="0.165"/>
          <dgm:constr type="l" for="ch" forName="wedge6" refType="w" fact="0.07"/>
          <dgm:constr type="t" for="ch" forName="wedge6" refType="h" fact="0.0627"/>
          <dgm:constr type="w" for="ch" forName="wedge6" refType="w" fact="0.84"/>
          <dgm:constr type="h" for="ch" forName="wedge6" refType="h" fact="0.84"/>
          <dgm:constr type="l" for="ch" forName="dummy6a" refType="w" fact="0.1263"/>
          <dgm:constr type="t" for="ch" forName="dummy6a" refType="h" fact="0.2727"/>
          <dgm:constr type="l" for="ch" forName="dummy6b" refType="w" fact="0.49"/>
          <dgm:constr type="t" for="ch" forName="dummy6b" refType="h" fact="0.0627"/>
          <dgm:constr type="r" for="ch" forName="wedge6Tx" refType="w" fact="0.47"/>
          <dgm:constr type="t" for="ch" forName="wedge6Tx" refType="h" fact="0.17"/>
          <dgm:constr type="w" for="ch" forName="wedge6Tx" refType="w" fact="0.22"/>
          <dgm:constr type="h" for="ch" forName="wedge6Tx" refType="h" fact="0.17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primFontSz" for="ch" ptType="node" op="equ"/>
        </dgm:constrLst>
      </dgm:if>
      <dgm:else name="Name7">
        <dgm:constrLst>
          <dgm:constr type="l" for="ch" forName="wedge1" refType="w" fact="0.0887"/>
          <dgm:constr type="t" for="ch" forName="wedge1" refType="w" fact="0.062"/>
          <dgm:constr type="w" for="ch" forName="wedge1" refType="w" fact="0.84"/>
          <dgm:constr type="h" for="ch" forName="wedge1" refType="h" fact="0.84"/>
          <dgm:constr type="l" for="ch" forName="dummy1a" refType="w" fact="0.5087"/>
          <dgm:constr type="t" for="ch" forName="dummy1a" refType="h" fact="0.062"/>
          <dgm:constr type="l" for="ch" forName="dummy1b" refType="w" fact="0.837"/>
          <dgm:constr type="t" for="ch" forName="dummy1b" refType="h" fact="0.2201"/>
          <dgm:constr type="l" for="ch" forName="wedge1Tx" refType="w" fact="0.53"/>
          <dgm:constr type="t" for="ch" forName="wedge1Tx" refType="h" fact="0.14"/>
          <dgm:constr type="w" for="ch" forName="wedge1Tx" refType="w" fact="0.2"/>
          <dgm:constr type="h" for="ch" forName="wedge1Tx" refType="h" fact="0.16"/>
          <dgm:constr type="l" for="ch" forName="wedge2" refType="w" fact="0.0995"/>
          <dgm:constr type="t" for="ch" forName="wedge2" refType="w" fact="0.0755"/>
          <dgm:constr type="w" for="ch" forName="wedge2" refType="w" fact="0.84"/>
          <dgm:constr type="h" for="ch" forName="wedge2" refType="h" fact="0.84"/>
          <dgm:constr type="l" for="ch" forName="dummy2a" refType="w" fact="0.8479"/>
          <dgm:constr type="t" for="ch" forName="dummy2a" refType="h" fact="0.2337"/>
          <dgm:constr type="l" for="ch" forName="dummy2b" refType="w" fact="0.929"/>
          <dgm:constr type="t" for="ch" forName="dummy2b" refType="h" fact="0.589"/>
          <dgm:constr type="l" for="ch" forName="wedge2Tx" refType="w" fact="0.67"/>
          <dgm:constr type="t" for="ch" forName="wedge2Tx" refType="h" fact="0.38"/>
          <dgm:constr type="w" for="ch" forName="wedge2Tx" refType="w" fact="0.23"/>
          <dgm:constr type="h" for="ch" forName="wedge2Tx" refType="h" fact="0.14"/>
          <dgm:constr type="l" for="ch" forName="wedge3" refType="w" fact="0.0956"/>
          <dgm:constr type="t" for="ch" forName="wedge3" refType="w" fact="0.0925"/>
          <dgm:constr type="w" for="ch" forName="wedge3" refType="w" fact="0.84"/>
          <dgm:constr type="h" for="ch" forName="wedge3" refType="h" fact="0.84"/>
          <dgm:constr type="l" for="ch" forName="dummy3a" refType="w" fact="0.9251"/>
          <dgm:constr type="t" for="ch" forName="dummy3a" refType="h" fact="0.6059"/>
          <dgm:constr type="l" for="ch" forName="dummy3b" refType="w" fact="0.6979"/>
          <dgm:constr type="t" for="ch" forName="dummy3b" refType="h" fact="0.8909"/>
          <dgm:constr type="l" for="ch" forName="wedge3Tx" refType="w" fact="0.635"/>
          <dgm:constr type="t" for="ch" forName="wedge3Tx" refType="h" fact="0.59"/>
          <dgm:constr type="w" for="ch" forName="wedge3Tx" refType="w" fact="0.2"/>
          <dgm:constr type="h" for="ch" forName="wedge3Tx" refType="h" fact="0.155"/>
          <dgm:constr type="l" for="ch" forName="wedge4" refType="w" fact="0.08"/>
          <dgm:constr type="t" for="ch" forName="wedge4" refType="h" fact="0.1"/>
          <dgm:constr type="w" for="ch" forName="wedge4" refType="w" fact="0.84"/>
          <dgm:constr type="h" for="ch" forName="wedge4" refType="h" fact="0.84"/>
          <dgm:constr type="l" for="ch" forName="dummy4a" refType="w" fact="0.6822"/>
          <dgm:constr type="t" for="ch" forName="dummy4a" refType="h" fact="0.8984"/>
          <dgm:constr type="l" for="ch" forName="dummy4b" refType="w" fact="0.3178"/>
          <dgm:constr type="t" for="ch" forName="dummy4b" refType="h" fact="0.8984"/>
          <dgm:constr type="l" for="ch" forName="wedge4Tx" refType="w" fact="0.4025"/>
          <dgm:constr type="t" for="ch" forName="wedge4Tx" refType="h" fact="0.76"/>
          <dgm:constr type="w" for="ch" forName="wedge4Tx" refType="w" fact="0.195"/>
          <dgm:constr type="h" for="ch" forName="wedge4Tx" refType="h" fact="0.14"/>
          <dgm:constr type="l" for="ch" forName="wedge5" refType="w" fact="0.0644"/>
          <dgm:constr type="t" for="ch" forName="wedge5" refType="h" fact="0.0925"/>
          <dgm:constr type="w" for="ch" forName="wedge5" refType="w" fact="0.84"/>
          <dgm:constr type="h" for="ch" forName="wedge5" refType="h" fact="0.84"/>
          <dgm:constr type="l" for="ch" forName="dummy5a" refType="w" fact="0.3021"/>
          <dgm:constr type="t" for="ch" forName="dummy5a" refType="h" fact="0.8909"/>
          <dgm:constr type="l" for="ch" forName="dummy5b" refType="w" fact="0.0749"/>
          <dgm:constr type="t" for="ch" forName="dummy5b" refType="h" fact="0.6059"/>
          <dgm:constr type="r" for="ch" forName="wedge5Tx" refType="w" fact="0.365"/>
          <dgm:constr type="t" for="ch" forName="wedge5Tx" refType="h" fact="0.59"/>
          <dgm:constr type="w" for="ch" forName="wedge5Tx" refType="w" fact="0.2"/>
          <dgm:constr type="h" for="ch" forName="wedge5Tx" refType="h" fact="0.155"/>
          <dgm:constr type="l" for="ch" forName="wedge6" refType="w" fact="0.0605"/>
          <dgm:constr type="t" for="ch" forName="wedge6" refType="h" fact="0.0755"/>
          <dgm:constr type="w" for="ch" forName="wedge6" refType="w" fact="0.84"/>
          <dgm:constr type="h" for="ch" forName="wedge6" refType="h" fact="0.84"/>
          <dgm:constr type="l" for="ch" forName="dummy6a" refType="w" fact="0.071"/>
          <dgm:constr type="t" for="ch" forName="dummy6a" refType="h" fact="0.589"/>
          <dgm:constr type="l" for="ch" forName="dummy6b" refType="w" fact="0.1521"/>
          <dgm:constr type="t" for="ch" forName="dummy6b" refType="h" fact="0.2337"/>
          <dgm:constr type="r" for="ch" forName="wedge6Tx" refType="w" fact="0.33"/>
          <dgm:constr type="t" for="ch" forName="wedge6Tx" refType="h" fact="0.38"/>
          <dgm:constr type="w" for="ch" forName="wedge6Tx" refType="w" fact="0.23"/>
          <dgm:constr type="h" for="ch" forName="wedge6Tx" refType="h" fact="0.14"/>
          <dgm:constr type="l" for="ch" forName="wedge7" refType="w" fact="0.0713"/>
          <dgm:constr type="t" for="ch" forName="wedge7" refType="h" fact="0.062"/>
          <dgm:constr type="w" for="ch" forName="wedge7" refType="w" fact="0.84"/>
          <dgm:constr type="h" for="ch" forName="wedge7" refType="h" fact="0.84"/>
          <dgm:constr type="l" for="ch" forName="dummy7a" refType="w" fact="0.163"/>
          <dgm:constr type="t" for="ch" forName="dummy7a" refType="h" fact="0.2201"/>
          <dgm:constr type="l" for="ch" forName="dummy7b" refType="w" fact="0.4913"/>
          <dgm:constr type="t" for="ch" forName="dummy7b" refType="h" fact="0.062"/>
          <dgm:constr type="r" for="ch" forName="wedge7Tx" refType="w" fact="0.47"/>
          <dgm:constr type="t" for="ch" forName="wedge7Tx" refType="h" fact="0.14"/>
          <dgm:constr type="w" for="ch" forName="wedge7Tx" refType="w" fact="0.2"/>
          <dgm:constr type="h" for="ch" forName="wedge7Tx" refType="h" fact="0.16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h" for="ch" forName="arrowWedge7" refType="w" fact="0.08"/>
          <dgm:constr type="diam" for="ch" forName="arrowWedge7" refType="w" fact="0.84"/>
          <dgm:constr type="l" for="ch" forName="arrowWedge7" refType="w" fact="0.5"/>
          <dgm:constr type="t" for="ch" forName="arrowWedge7" refType="w" fact="0.5"/>
          <dgm:constr type="primFontSz" for="ch" ptType="node" op="equ"/>
        </dgm:constrLst>
      </dgm:else>
    </dgm:choose>
    <dgm:ruleLst/>
    <dgm:choose name="Name8">
      <dgm:if name="Name9" axis="ch" ptType="node" func="cnt" op="gte" val="1">
        <dgm:layoutNode name="wedge1">
          <dgm:alg type="sp"/>
          <dgm:choose name="Name10">
            <dgm:if name="Name11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12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13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14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15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16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17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18">
            <dgm:if name="Name19" func="var" arg="dir" op="equ" val="norm">
              <dgm:presOf axis="ch desOrSelf" ptType="node node" st="1 1" cnt="1 0"/>
            </dgm:if>
            <dgm:else name="Name20">
              <dgm:choose name="Name21">
                <dgm:if name="Name22" axis="ch" ptType="node" func="cnt" op="equ" val="1">
                  <dgm:presOf axis="ch desOrSelf" ptType="node node" st="1 1" cnt="1 0"/>
                </dgm:if>
                <dgm:if name="Name23" axis="ch" ptType="node" func="cnt" op="equ" val="2">
                  <dgm:presOf axis="ch desOrSelf" ptType="node node" st="2 1" cnt="1 0"/>
                </dgm:if>
                <dgm:if name="Name24" axis="ch" ptType="node" func="cnt" op="equ" val="3">
                  <dgm:presOf axis="ch desOrSelf" ptType="node node" st="3 1" cnt="1 0"/>
                </dgm:if>
                <dgm:if name="Name25" axis="ch" ptType="node" func="cnt" op="equ" val="4">
                  <dgm:presOf axis="ch desOrSelf" ptType="node node" st="4 1" cnt="1 0"/>
                </dgm:if>
                <dgm:if name="Name26" axis="ch" ptType="node" func="cnt" op="equ" val="5">
                  <dgm:presOf axis="ch desOrSelf" ptType="node node" st="5 1" cnt="1 0"/>
                </dgm:if>
                <dgm:if name="Name27" axis="ch" ptType="node" func="cnt" op="equ" val="6">
                  <dgm:presOf axis="ch desOrSelf" ptType="node node" st="6 1" cnt="1 0"/>
                </dgm:if>
                <dgm:else name="Name28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dummy1a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1b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29">
            <dgm:if name="Name30" func="var" arg="dir" op="equ" val="norm">
              <dgm:presOf axis="ch desOrSelf" ptType="node node" st="1 1" cnt="1 0"/>
            </dgm:if>
            <dgm:else name="Name31">
              <dgm:choose name="Name32">
                <dgm:if name="Name33" axis="ch" ptType="node" func="cnt" op="equ" val="1">
                  <dgm:presOf axis="ch desOrSelf" ptType="node node" st="1 1" cnt="1 0"/>
                </dgm:if>
                <dgm:if name="Name34" axis="ch" ptType="node" func="cnt" op="equ" val="2">
                  <dgm:presOf axis="ch desOrSelf" ptType="node node" st="2 1" cnt="1 0"/>
                </dgm:if>
                <dgm:if name="Name35" axis="ch" ptType="node" func="cnt" op="equ" val="3">
                  <dgm:presOf axis="ch desOrSelf" ptType="node node" st="3 1" cnt="1 0"/>
                </dgm:if>
                <dgm:if name="Name36" axis="ch" ptType="node" func="cnt" op="equ" val="4">
                  <dgm:presOf axis="ch desOrSelf" ptType="node node" st="4 1" cnt="1 0"/>
                </dgm:if>
                <dgm:if name="Name37" axis="ch" ptType="node" func="cnt" op="equ" val="5">
                  <dgm:presOf axis="ch desOrSelf" ptType="node node" st="5 1" cnt="1 0"/>
                </dgm:if>
                <dgm:if name="Name38" axis="ch" ptType="node" func="cnt" op="equ" val="6">
                  <dgm:presOf axis="ch desOrSelf" ptType="node node" st="6 1" cnt="1 0"/>
                </dgm:if>
                <dgm:else name="Name39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40"/>
    </dgm:choose>
    <dgm:choose name="Name41">
      <dgm:if name="Name42" axis="ch" ptType="node" func="cnt" op="gte" val="2">
        <dgm:layoutNode name="wedge2">
          <dgm:alg type="sp"/>
          <dgm:choose name="Name43">
            <dgm:if name="Name44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45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46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47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48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49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50">
            <dgm:if name="Name51" func="var" arg="dir" op="equ" val="norm">
              <dgm:presOf axis="ch desOrSelf" ptType="node node" st="2 1" cnt="1 0"/>
            </dgm:if>
            <dgm:else name="Name52">
              <dgm:choose name="Name53">
                <dgm:if name="Name54" axis="ch" ptType="node" func="cnt" op="equ" val="2">
                  <dgm:presOf axis="ch desOrSelf" ptType="node node" st="1 1" cnt="1 0"/>
                </dgm:if>
                <dgm:if name="Name55" axis="ch" ptType="node" func="cnt" op="equ" val="3">
                  <dgm:presOf axis="ch desOrSelf" ptType="node node" st="2 1" cnt="1 0"/>
                </dgm:if>
                <dgm:if name="Name56" axis="ch" ptType="node" func="cnt" op="equ" val="4">
                  <dgm:presOf axis="ch desOrSelf" ptType="node node" st="3 1" cnt="1 0"/>
                </dgm:if>
                <dgm:if name="Name57" axis="ch" ptType="node" func="cnt" op="equ" val="5">
                  <dgm:presOf axis="ch desOrSelf" ptType="node node" st="4 1" cnt="1 0"/>
                </dgm:if>
                <dgm:if name="Name58" axis="ch" ptType="node" func="cnt" op="equ" val="6">
                  <dgm:presOf axis="ch desOrSelf" ptType="node node" st="5 1" cnt="1 0"/>
                </dgm:if>
                <dgm:else name="Name59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dummy2a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2b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60">
            <dgm:if name="Name61" func="var" arg="dir" op="equ" val="norm">
              <dgm:presOf axis="ch desOrSelf" ptType="node node" st="2 1" cnt="1 0"/>
            </dgm:if>
            <dgm:else name="Name62">
              <dgm:choose name="Name63">
                <dgm:if name="Name64" axis="ch" ptType="node" func="cnt" op="equ" val="2">
                  <dgm:presOf axis="ch desOrSelf" ptType="node node" st="1 1" cnt="1 0"/>
                </dgm:if>
                <dgm:if name="Name65" axis="ch" ptType="node" func="cnt" op="equ" val="3">
                  <dgm:presOf axis="ch desOrSelf" ptType="node node" st="2 1" cnt="1 0"/>
                </dgm:if>
                <dgm:if name="Name66" axis="ch" ptType="node" func="cnt" op="equ" val="4">
                  <dgm:presOf axis="ch desOrSelf" ptType="node node" st="3 1" cnt="1 0"/>
                </dgm:if>
                <dgm:if name="Name67" axis="ch" ptType="node" func="cnt" op="equ" val="5">
                  <dgm:presOf axis="ch desOrSelf" ptType="node node" st="4 1" cnt="1 0"/>
                </dgm:if>
                <dgm:if name="Name68" axis="ch" ptType="node" func="cnt" op="equ" val="6">
                  <dgm:presOf axis="ch desOrSelf" ptType="node node" st="5 1" cnt="1 0"/>
                </dgm:if>
                <dgm:else name="Name69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70"/>
    </dgm:choose>
    <dgm:choose name="Name71">
      <dgm:if name="Name72" axis="ch" ptType="node" func="cnt" op="gte" val="3">
        <dgm:layoutNode name="wedge3">
          <dgm:alg type="sp"/>
          <dgm:choose name="Name73">
            <dgm:if name="Name74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75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76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77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78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79">
            <dgm:if name="Name80" func="var" arg="dir" op="equ" val="norm">
              <dgm:presOf axis="ch desOrSelf" ptType="node node" st="3 1" cnt="1 0"/>
            </dgm:if>
            <dgm:else name="Name81">
              <dgm:choose name="Name82">
                <dgm:if name="Name83" axis="ch" ptType="node" func="cnt" op="equ" val="3">
                  <dgm:presOf axis="ch desOrSelf" ptType="node node" st="1 1" cnt="1 0"/>
                </dgm:if>
                <dgm:if name="Name84" axis="ch" ptType="node" func="cnt" op="equ" val="4">
                  <dgm:presOf axis="ch desOrSelf" ptType="node node" st="2 1" cnt="1 0"/>
                </dgm:if>
                <dgm:if name="Name85" axis="ch" ptType="node" func="cnt" op="equ" val="5">
                  <dgm:presOf axis="ch desOrSelf" ptType="node node" st="3 1" cnt="1 0"/>
                </dgm:if>
                <dgm:if name="Name86" axis="ch" ptType="node" func="cnt" op="equ" val="6">
                  <dgm:presOf axis="ch desOrSelf" ptType="node node" st="4 1" cnt="1 0"/>
                </dgm:if>
                <dgm:else name="Name87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dummy3a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3b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88">
            <dgm:if name="Name89" func="var" arg="dir" op="equ" val="norm">
              <dgm:presOf axis="ch desOrSelf" ptType="node node" st="3 1" cnt="1 0"/>
            </dgm:if>
            <dgm:else name="Name90">
              <dgm:choose name="Name91">
                <dgm:if name="Name92" axis="ch" ptType="node" func="cnt" op="equ" val="3">
                  <dgm:presOf axis="ch desOrSelf" ptType="node node" st="1 1" cnt="1 0"/>
                </dgm:if>
                <dgm:if name="Name93" axis="ch" ptType="node" func="cnt" op="equ" val="4">
                  <dgm:presOf axis="ch desOrSelf" ptType="node node" st="2 1" cnt="1 0"/>
                </dgm:if>
                <dgm:if name="Name94" axis="ch" ptType="node" func="cnt" op="equ" val="5">
                  <dgm:presOf axis="ch desOrSelf" ptType="node node" st="3 1" cnt="1 0"/>
                </dgm:if>
                <dgm:if name="Name95" axis="ch" ptType="node" func="cnt" op="equ" val="6">
                  <dgm:presOf axis="ch desOrSelf" ptType="node node" st="4 1" cnt="1 0"/>
                </dgm:if>
                <dgm:else name="Name96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97"/>
    </dgm:choose>
    <dgm:choose name="Name98">
      <dgm:if name="Name99" axis="ch" ptType="node" func="cnt" op="gte" val="4">
        <dgm:layoutNode name="wedge4">
          <dgm:alg type="sp"/>
          <dgm:choose name="Name100">
            <dgm:if name="Name101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02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03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04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05">
            <dgm:if name="Name106" func="var" arg="dir" op="equ" val="norm">
              <dgm:presOf axis="ch desOrSelf" ptType="node node" st="4 1" cnt="1 0"/>
            </dgm:if>
            <dgm:else name="Name107">
              <dgm:choose name="Name108">
                <dgm:if name="Name109" axis="ch" ptType="node" func="cnt" op="equ" val="4">
                  <dgm:presOf axis="ch desOrSelf" ptType="node node" st="1 1" cnt="1 0"/>
                </dgm:if>
                <dgm:if name="Name110" axis="ch" ptType="node" func="cnt" op="equ" val="5">
                  <dgm:presOf axis="ch desOrSelf" ptType="node node" st="2 1" cnt="1 0"/>
                </dgm:if>
                <dgm:if name="Name111" axis="ch" ptType="node" func="cnt" op="equ" val="6">
                  <dgm:presOf axis="ch desOrSelf" ptType="node node" st="3 1" cnt="1 0"/>
                </dgm:if>
                <dgm:else name="Name112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dummy4a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4b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13">
            <dgm:if name="Name114" func="var" arg="dir" op="equ" val="norm">
              <dgm:presOf axis="ch desOrSelf" ptType="node node" st="4 1" cnt="1 0"/>
            </dgm:if>
            <dgm:else name="Name115">
              <dgm:choose name="Name116">
                <dgm:if name="Name117" axis="ch" ptType="node" func="cnt" op="equ" val="4">
                  <dgm:presOf axis="ch desOrSelf" ptType="node node" st="1 1" cnt="1 0"/>
                </dgm:if>
                <dgm:if name="Name118" axis="ch" ptType="node" func="cnt" op="equ" val="5">
                  <dgm:presOf axis="ch desOrSelf" ptType="node node" st="2 1" cnt="1 0"/>
                </dgm:if>
                <dgm:if name="Name119" axis="ch" ptType="node" func="cnt" op="equ" val="6">
                  <dgm:presOf axis="ch desOrSelf" ptType="node node" st="3 1" cnt="1 0"/>
                </dgm:if>
                <dgm:else name="Name120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21"/>
    </dgm:choose>
    <dgm:choose name="Name122">
      <dgm:if name="Name123" axis="ch" ptType="node" func="cnt" op="gte" val="5">
        <dgm:layoutNode name="wedge5">
          <dgm:alg type="sp"/>
          <dgm:choose name="Name124">
            <dgm:if name="Name125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26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27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28">
            <dgm:if name="Name129" func="var" arg="dir" op="equ" val="norm">
              <dgm:presOf axis="ch desOrSelf" ptType="node node" st="5 1" cnt="1 0"/>
            </dgm:if>
            <dgm:else name="Name130">
              <dgm:choose name="Name131">
                <dgm:if name="Name132" axis="ch" ptType="node" func="cnt" op="equ" val="5">
                  <dgm:presOf axis="ch desOrSelf" ptType="node node" st="1 1" cnt="1 0"/>
                </dgm:if>
                <dgm:if name="Name133" axis="ch" ptType="node" func="cnt" op="equ" val="6">
                  <dgm:presOf axis="ch desOrSelf" ptType="node node" st="2 1" cnt="1 0"/>
                </dgm:if>
                <dgm:else name="Name134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dummy5a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5b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35">
            <dgm:if name="Name136" func="var" arg="dir" op="equ" val="norm">
              <dgm:presOf axis="ch desOrSelf" ptType="node node" st="5 1" cnt="1 0"/>
            </dgm:if>
            <dgm:else name="Name137">
              <dgm:choose name="Name138">
                <dgm:if name="Name139" axis="ch" ptType="node" func="cnt" op="equ" val="5">
                  <dgm:presOf axis="ch desOrSelf" ptType="node node" st="1 1" cnt="1 0"/>
                </dgm:if>
                <dgm:if name="Name140" axis="ch" ptType="node" func="cnt" op="equ" val="6">
                  <dgm:presOf axis="ch desOrSelf" ptType="node node" st="2 1" cnt="1 0"/>
                </dgm:if>
                <dgm:else name="Name141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42"/>
    </dgm:choose>
    <dgm:choose name="Name143">
      <dgm:if name="Name144" axis="ch" ptType="node" func="cnt" op="gte" val="6">
        <dgm:layoutNode name="wedge6">
          <dgm:alg type="sp"/>
          <dgm:choose name="Name145">
            <dgm:if name="Name146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47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48">
            <dgm:if name="Name149" func="var" arg="dir" op="equ" val="norm">
              <dgm:presOf axis="ch desOrSelf" ptType="node node" st="6 1" cnt="1 0"/>
            </dgm:if>
            <dgm:else name="Name150">
              <dgm:choose name="Name151">
                <dgm:if name="Name152" axis="ch" ptType="node" func="cnt" op="equ" val="6">
                  <dgm:presOf axis="ch desOrSelf" ptType="node node" st="1 1" cnt="1 0"/>
                </dgm:if>
                <dgm:else name="Name153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dummy6a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6b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4">
            <dgm:if name="Name155" func="var" arg="dir" op="equ" val="norm">
              <dgm:presOf axis="ch desOrSelf" ptType="node node" st="6 1" cnt="1 0"/>
            </dgm:if>
            <dgm:else name="Name156">
              <dgm:choose name="Name157">
                <dgm:if name="Name158" axis="ch" ptType="node" func="cnt" op="equ" val="6">
                  <dgm:presOf axis="ch desOrSelf" ptType="node node" st="1 1" cnt="1 0"/>
                </dgm:if>
                <dgm:else name="Name159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0"/>
    </dgm:choose>
    <dgm:choose name="Name161">
      <dgm:if name="Name162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63">
            <dgm:if name="Name164" func="var" arg="dir" op="equ" val="norm">
              <dgm:presOf axis="ch desOrSelf" ptType="node node" st="7 1" cnt="1 0"/>
            </dgm:if>
            <dgm:else name="Name165">
              <dgm:presOf axis="ch desOrSelf" ptType="node node" st="1 1" cnt="1 0"/>
            </dgm:else>
          </dgm:choose>
          <dgm:constrLst/>
          <dgm:ruleLst/>
        </dgm:layoutNode>
        <dgm:layoutNode name="dummy7a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7b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6">
            <dgm:if name="Name167" func="var" arg="dir" op="equ" val="norm">
              <dgm:presOf axis="ch desOrSelf" ptType="node node" st="7 1" cnt="1 0"/>
            </dgm:if>
            <dgm:else name="Name168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9"/>
    </dgm:choose>
    <dgm:choose name="Name170">
      <dgm:if name="Name171" axis="ch" ptType="node" func="cnt" op="equ" val="1">
        <dgm:forEach name="Name172" axis="ch" ptType="sibTrans" hideLastTrans="0" cnt="1">
          <dgm:layoutNode name="arrowWedge1single" styleLbl="fgSibTrans2D1">
            <dgm:choose name="Name173">
              <dgm:if name="Name174" func="var" arg="dir" op="equ" val="norm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arr"/>
                  <dgm:param type="endSty" val="noArr"/>
                </dgm:alg>
              </dgm:if>
              <dgm:else name="Name175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noArr"/>
                  <dgm:param type="endSty" val="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if name="Name176" axis="ch" ptType="node" func="cnt" op="gte" val="2">
        <dgm:forEach name="Name177" axis="ch" ptType="sibTrans" hideLastTrans="0" cnt="1">
          <dgm:layoutNode name="arrowWedge1" styleLbl="fgSibTrans2D1">
            <dgm:choose name="Name178">
              <dgm:if name="Name179" func="var" arg="dir" op="equ" val="norm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noArr"/>
                  <dgm:param type="endSty" val="arr"/>
                </dgm:alg>
              </dgm:if>
              <dgm:else name="Name180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arr"/>
                  <dgm:param type="endSty" val="no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else name="Name181"/>
    </dgm:choose>
    <dgm:forEach name="Name182" axis="ch" ptType="sibTrans" hideLastTrans="0" st="2" cnt="1">
      <dgm:layoutNode name="arrowWedge2" styleLbl="fgSibTrans2D1">
        <dgm:choose name="Name183">
          <dgm:if name="Name184" func="var" arg="dir" op="equ" val="norm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5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86" axis="ch" ptType="sibTrans" hideLastTrans="0" st="3" cnt="1">
      <dgm:layoutNode name="arrowWedge3" styleLbl="fgSibTrans2D1">
        <dgm:choose name="Name187">
          <dgm:if name="Name188" func="var" arg="dir" op="equ" val="norm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9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0" axis="ch" ptType="sibTrans" hideLastTrans="0" st="4" cnt="1">
      <dgm:layoutNode name="arrowWedge4" styleLbl="fgSibTrans2D1">
        <dgm:choose name="Name191">
          <dgm:if name="Name192" func="var" arg="dir" op="equ" val="norm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3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4" axis="ch" ptType="sibTrans" hideLastTrans="0" st="5" cnt="1">
      <dgm:layoutNode name="arrowWedge5" styleLbl="fgSibTrans2D1">
        <dgm:choose name="Name195">
          <dgm:if name="Name196" func="var" arg="dir" op="equ" val="norm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7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8" axis="ch" ptType="sibTrans" hideLastTrans="0" st="6" cnt="1">
      <dgm:layoutNode name="arrowWedge6" styleLbl="fgSibTrans2D1">
        <dgm:choose name="Name199">
          <dgm:if name="Name200" func="var" arg="dir" op="equ" val="norm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1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202" axis="ch" ptType="sibTrans" hideLastTrans="0" st="7" cnt="1">
      <dgm:layoutNode name="arrowWedge7" styleLbl="fgSibTrans2D1">
        <dgm:choose name="Name203">
          <dgm:if name="Name204" func="var" arg="dir" op="equ" val="norm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5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5633588" y="0"/>
            <a:ext cx="4309798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6D920854-7026-4283-941E-0D8DB0ADA3C0}" type="datetimeFigureOut">
              <a:rPr lang="de-DE"/>
              <a:pPr>
                <a:defRPr/>
              </a:pPr>
              <a:t>09.11.11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4309798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5633588" y="6513910"/>
            <a:ext cx="4309798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F0F7DBC0-803A-4289-AD35-B0A7FBE4A70E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  <p:sp>
        <p:nvSpPr>
          <p:cNvPr id="7" name="Kopfzeilenplatzhalter 6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9798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240857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9798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5633588" y="0"/>
            <a:ext cx="4309798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7590D08F-DD39-47C9-83C5-DA7AE25EB216}" type="datetimeFigureOut">
              <a:rPr lang="de-DE"/>
              <a:pPr>
                <a:defRPr/>
              </a:pPr>
              <a:t>09.11.11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2733675" y="350838"/>
            <a:ext cx="4494213" cy="33702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de-DE" noProof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12397" y="3840956"/>
            <a:ext cx="8720895" cy="25193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noProof="0" smtClean="0"/>
              <a:t>Textmasterformate durch Klicken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  <a:endParaRPr lang="de-DE" noProof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4309798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5633588" y="6513910"/>
            <a:ext cx="4309798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83F79F6B-8F40-4AF4-83FE-3604CE3931A1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7071255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rafik 6" descr="BGMng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2028" y="0"/>
            <a:ext cx="9139943" cy="6858000"/>
          </a:xfrm>
          <a:prstGeom prst="rect">
            <a:avLst/>
          </a:prstGeom>
        </p:spPr>
      </p:pic>
      <p:sp>
        <p:nvSpPr>
          <p:cNvPr id="13" name="Titel 1"/>
          <p:cNvSpPr>
            <a:spLocks noGrp="1"/>
          </p:cNvSpPr>
          <p:nvPr>
            <p:ph type="ctrTitle"/>
          </p:nvPr>
        </p:nvSpPr>
        <p:spPr bwMode="ltGray">
          <a:xfrm>
            <a:off x="904891" y="3055310"/>
            <a:ext cx="4648205" cy="988360"/>
          </a:xfrm>
        </p:spPr>
        <p:txBody>
          <a:bodyPr anchor="b">
            <a:normAutofit/>
          </a:bodyPr>
          <a:lstStyle>
            <a:lvl1pPr algn="l">
              <a:defRPr sz="3200">
                <a:solidFill>
                  <a:schemeClr val="tx1"/>
                </a:solidFill>
                <a:latin typeface="Century Gothic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14" name="Untertitel 2"/>
          <p:cNvSpPr>
            <a:spLocks noGrp="1"/>
          </p:cNvSpPr>
          <p:nvPr>
            <p:ph type="subTitle" idx="1"/>
          </p:nvPr>
        </p:nvSpPr>
        <p:spPr bwMode="ltGray">
          <a:xfrm>
            <a:off x="904892" y="4151246"/>
            <a:ext cx="4005224" cy="921124"/>
          </a:xfrm>
        </p:spPr>
        <p:txBody>
          <a:bodyPr/>
          <a:lstStyle>
            <a:lvl1pPr marL="0" indent="0" algn="l">
              <a:buNone/>
              <a:defRPr b="1">
                <a:solidFill>
                  <a:schemeClr val="tx1"/>
                </a:solidFill>
                <a:latin typeface="Century Gothic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endParaRPr lang="de-DE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xmlns:p14="http://schemas.microsoft.com/office/powerpoint/2010/main" spd="med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with Image (landscap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 bwMode="auto"/>
        <p:txBody>
          <a:bodyPr/>
          <a:lstStyle>
            <a:lvl1pPr>
              <a:defRPr sz="2000"/>
            </a:lvl1pPr>
          </a:lstStyle>
          <a:p>
            <a:endParaRPr lang="de-DE" dirty="0"/>
          </a:p>
        </p:txBody>
      </p:sp>
      <p:sp>
        <p:nvSpPr>
          <p:cNvPr id="11" name="Textplatzhalter 10"/>
          <p:cNvSpPr>
            <a:spLocks noGrp="1"/>
          </p:cNvSpPr>
          <p:nvPr>
            <p:ph type="body" sz="quarter" idx="13"/>
          </p:nvPr>
        </p:nvSpPr>
        <p:spPr bwMode="auto">
          <a:xfrm>
            <a:off x="457202" y="1099341"/>
            <a:ext cx="8229599" cy="456409"/>
          </a:xfrm>
        </p:spPr>
        <p:txBody>
          <a:bodyPr>
            <a:normAutofit/>
          </a:bodyPr>
          <a:lstStyle>
            <a:lvl1pPr marL="0" indent="0">
              <a:buNone/>
              <a:defRPr sz="2000" b="1">
                <a:latin typeface="Century Gothic" pitchFamily="34" charset="0"/>
              </a:defRPr>
            </a:lvl1pPr>
          </a:lstStyle>
          <a:p>
            <a:pPr lvl="0"/>
            <a:endParaRPr lang="de-DE" dirty="0"/>
          </a:p>
        </p:txBody>
      </p:sp>
      <p:sp>
        <p:nvSpPr>
          <p:cNvPr id="15" name="Bildplatzhalter 14"/>
          <p:cNvSpPr>
            <a:spLocks noGrp="1"/>
          </p:cNvSpPr>
          <p:nvPr>
            <p:ph type="pic" sz="quarter" idx="14"/>
          </p:nvPr>
        </p:nvSpPr>
        <p:spPr bwMode="auto">
          <a:xfrm>
            <a:off x="2973912" y="1555750"/>
            <a:ext cx="6170088" cy="4246563"/>
          </a:xfrm>
          <a:solidFill>
            <a:schemeClr val="bg1">
              <a:lumMod val="75000"/>
            </a:schemeClr>
          </a:solidFill>
        </p:spPr>
        <p:txBody>
          <a:bodyPr rtlCol="0">
            <a:normAutofit/>
          </a:bodyPr>
          <a:lstStyle>
            <a:lvl1pPr>
              <a:defRPr>
                <a:latin typeface="Century Gothic" pitchFamily="34" charset="0"/>
              </a:defRPr>
            </a:lvl1pPr>
          </a:lstStyle>
          <a:p>
            <a:pPr lvl="0"/>
            <a:endParaRPr lang="de-DE" noProof="0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6"/>
          </p:nvPr>
        </p:nvSpPr>
        <p:spPr bwMode="auto">
          <a:xfrm>
            <a:off x="457200" y="1555750"/>
            <a:ext cx="2364312" cy="4246563"/>
          </a:xfrm>
        </p:spPr>
        <p:txBody>
          <a:bodyPr/>
          <a:lstStyle>
            <a:lvl1pPr>
              <a:buClr>
                <a:schemeClr val="accent6">
                  <a:lumMod val="50000"/>
                </a:schemeClr>
              </a:buClr>
              <a:buFont typeface="Wingdings" pitchFamily="2" charset="2"/>
              <a:buChar char="§"/>
              <a:defRPr>
                <a:latin typeface="Century Gothic" pitchFamily="34" charset="0"/>
              </a:defRPr>
            </a:lvl1pPr>
            <a:lvl2pPr>
              <a:defRPr>
                <a:latin typeface="Century Gothic" pitchFamily="34" charset="0"/>
              </a:defRPr>
            </a:lvl2pPr>
            <a:lvl3pPr>
              <a:buNone/>
              <a:defRPr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</p:spTree>
  </p:cSld>
  <p:clrMapOvr>
    <a:masterClrMapping/>
  </p:clrMapOvr>
  <p:transition xmlns:p14="http://schemas.microsoft.com/office/powerpoint/2010/main" spd="med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with Image (widescreen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 bwMode="auto"/>
        <p:txBody>
          <a:bodyPr/>
          <a:lstStyle>
            <a:lvl1pPr>
              <a:defRPr sz="2000"/>
            </a:lvl1pPr>
          </a:lstStyle>
          <a:p>
            <a:endParaRPr lang="de-DE" dirty="0"/>
          </a:p>
        </p:txBody>
      </p:sp>
      <p:sp>
        <p:nvSpPr>
          <p:cNvPr id="15" name="Bildplatzhalter 14"/>
          <p:cNvSpPr>
            <a:spLocks noGrp="1"/>
          </p:cNvSpPr>
          <p:nvPr>
            <p:ph type="pic" sz="quarter" idx="14"/>
          </p:nvPr>
        </p:nvSpPr>
        <p:spPr bwMode="auto">
          <a:xfrm>
            <a:off x="0" y="1108219"/>
            <a:ext cx="9144000" cy="4702973"/>
          </a:xfrm>
          <a:solidFill>
            <a:schemeClr val="bg1">
              <a:lumMod val="75000"/>
            </a:schemeClr>
          </a:solidFill>
        </p:spPr>
        <p:txBody>
          <a:bodyPr rtlCol="0">
            <a:normAutofit/>
          </a:bodyPr>
          <a:lstStyle>
            <a:lvl1pPr>
              <a:defRPr>
                <a:latin typeface="Century Gothic" pitchFamily="34" charset="0"/>
              </a:defRPr>
            </a:lvl1pPr>
          </a:lstStyle>
          <a:p>
            <a:pPr lvl="0"/>
            <a:endParaRPr lang="de-DE" noProof="0"/>
          </a:p>
        </p:txBody>
      </p:sp>
      <p:sp>
        <p:nvSpPr>
          <p:cNvPr id="40" name="Textplatzhalter 39"/>
          <p:cNvSpPr>
            <a:spLocks noGrp="1"/>
          </p:cNvSpPr>
          <p:nvPr>
            <p:ph type="body" sz="quarter" idx="15"/>
          </p:nvPr>
        </p:nvSpPr>
        <p:spPr bwMode="auto">
          <a:xfrm>
            <a:off x="1" y="4650202"/>
            <a:ext cx="5006973" cy="855662"/>
          </a:xfrm>
          <a:solidFill>
            <a:schemeClr val="bg1">
              <a:alpha val="75000"/>
            </a:schemeClr>
          </a:solidFill>
        </p:spPr>
        <p:txBody>
          <a:bodyPr lIns="720000" anchor="ctr">
            <a:normAutofit/>
          </a:bodyPr>
          <a:lstStyle>
            <a:lvl1pPr marL="0" indent="0">
              <a:buNone/>
              <a:defRPr sz="2400">
                <a:latin typeface="Century Gothic" pitchFamily="34" charset="0"/>
              </a:defRPr>
            </a:lvl1pPr>
          </a:lstStyle>
          <a:p>
            <a:pPr lvl="0"/>
            <a:endParaRPr lang="de-DE" dirty="0" smtClean="0"/>
          </a:p>
        </p:txBody>
      </p:sp>
    </p:spTree>
  </p:cSld>
  <p:clrMapOvr>
    <a:masterClrMapping/>
  </p:clrMapOvr>
  <p:transition xmlns:p14="http://schemas.microsoft.com/office/powerpoint/2010/main" spd="med"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Vari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 bwMode="auto"/>
        <p:txBody>
          <a:bodyPr/>
          <a:lstStyle>
            <a:lvl1pPr>
              <a:defRPr sz="2000"/>
            </a:lvl1pPr>
          </a:lstStyle>
          <a:p>
            <a:endParaRPr lang="de-DE" dirty="0"/>
          </a:p>
        </p:txBody>
      </p:sp>
      <p:sp>
        <p:nvSpPr>
          <p:cNvPr id="11" name="Textplatzhalter 10"/>
          <p:cNvSpPr>
            <a:spLocks noGrp="1"/>
          </p:cNvSpPr>
          <p:nvPr>
            <p:ph type="body" sz="quarter" idx="13"/>
          </p:nvPr>
        </p:nvSpPr>
        <p:spPr bwMode="auto">
          <a:xfrm>
            <a:off x="457202" y="1099341"/>
            <a:ext cx="8229599" cy="456409"/>
          </a:xfrm>
        </p:spPr>
        <p:txBody>
          <a:bodyPr>
            <a:normAutofit/>
          </a:bodyPr>
          <a:lstStyle>
            <a:lvl1pPr marL="0" indent="0">
              <a:buNone/>
              <a:defRPr sz="2000" b="1">
                <a:latin typeface="Century Gothic" pitchFamily="34" charset="0"/>
              </a:defRPr>
            </a:lvl1pPr>
          </a:lstStyle>
          <a:p>
            <a:pPr lvl="0"/>
            <a:endParaRPr lang="de-DE" dirty="0"/>
          </a:p>
        </p:txBody>
      </p:sp>
      <p:sp>
        <p:nvSpPr>
          <p:cNvPr id="15" name="Bildplatzhalter 14"/>
          <p:cNvSpPr>
            <a:spLocks noGrp="1"/>
          </p:cNvSpPr>
          <p:nvPr>
            <p:ph type="pic" sz="quarter" idx="14"/>
          </p:nvPr>
        </p:nvSpPr>
        <p:spPr bwMode="auto">
          <a:xfrm>
            <a:off x="2" y="3671103"/>
            <a:ext cx="9143999" cy="2131210"/>
          </a:xfrm>
          <a:solidFill>
            <a:schemeClr val="bg1">
              <a:lumMod val="75000"/>
            </a:schemeClr>
          </a:solidFill>
        </p:spPr>
        <p:txBody>
          <a:bodyPr rtlCol="0">
            <a:normAutofit/>
          </a:bodyPr>
          <a:lstStyle>
            <a:lvl1pPr>
              <a:defRPr>
                <a:latin typeface="Century Gothic" pitchFamily="34" charset="0"/>
              </a:defRPr>
            </a:lvl1pPr>
          </a:lstStyle>
          <a:p>
            <a:pPr lvl="0"/>
            <a:endParaRPr lang="de-DE" noProof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6"/>
          </p:nvPr>
        </p:nvSpPr>
        <p:spPr bwMode="auto">
          <a:xfrm>
            <a:off x="457201" y="1555751"/>
            <a:ext cx="8229599" cy="1962953"/>
          </a:xfrm>
        </p:spPr>
        <p:txBody>
          <a:bodyPr/>
          <a:lstStyle>
            <a:lvl1pPr>
              <a:buClr>
                <a:schemeClr val="accent6">
                  <a:lumMod val="50000"/>
                </a:schemeClr>
              </a:buClr>
              <a:buFont typeface="Wingdings" pitchFamily="2" charset="2"/>
              <a:buChar char="§"/>
              <a:defRPr>
                <a:latin typeface="Century Gothic" pitchFamily="34" charset="0"/>
              </a:defRPr>
            </a:lvl1pPr>
            <a:lvl2pPr>
              <a:defRPr>
                <a:latin typeface="Century Gothic" pitchFamily="34" charset="0"/>
              </a:defRPr>
            </a:lvl2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</p:spTree>
  </p:cSld>
  <p:clrMapOvr>
    <a:masterClrMapping/>
  </p:clrMapOvr>
  <p:transition xmlns:p14="http://schemas.microsoft.com/office/powerpoint/2010/main" spd="med"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Text Box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 bwMode="auto"/>
        <p:txBody>
          <a:bodyPr/>
          <a:lstStyle>
            <a:lvl1pPr>
              <a:defRPr sz="2000"/>
            </a:lvl1pPr>
          </a:lstStyle>
          <a:p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57201" y="1555751"/>
            <a:ext cx="4040188" cy="360000"/>
          </a:xfrm>
          <a:gradFill>
            <a:gsLst>
              <a:gs pos="0">
                <a:schemeClr val="bg1"/>
              </a:gs>
              <a:gs pos="100000">
                <a:schemeClr val="bg1">
                  <a:lumMod val="75000"/>
                </a:schemeClr>
              </a:gs>
            </a:gsLst>
            <a:lin ang="5400000" scaled="0"/>
          </a:gradFill>
          <a:ln w="12700">
            <a:solidFill>
              <a:schemeClr val="bg1">
                <a:lumMod val="75000"/>
              </a:schemeClr>
            </a:solidFill>
          </a:ln>
        </p:spPr>
        <p:txBody>
          <a:bodyPr anchor="ctr">
            <a:noAutofit/>
          </a:bodyPr>
          <a:lstStyle>
            <a:lvl1pPr marL="0" indent="0" algn="ctr">
              <a:buNone/>
              <a:defRPr sz="1800" b="1">
                <a:latin typeface="Century Gothic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endParaRPr lang="de-DE" dirty="0" smtClean="0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 bwMode="auto">
          <a:xfrm>
            <a:off x="4645026" y="1555751"/>
            <a:ext cx="4041775" cy="360000"/>
          </a:xfrm>
          <a:gradFill>
            <a:gsLst>
              <a:gs pos="0">
                <a:schemeClr val="bg1"/>
              </a:gs>
              <a:gs pos="100000">
                <a:schemeClr val="bg1">
                  <a:lumMod val="75000"/>
                </a:schemeClr>
              </a:gs>
            </a:gsLst>
            <a:lin ang="5400000" scaled="0"/>
          </a:gradFill>
          <a:ln w="12700">
            <a:solidFill>
              <a:schemeClr val="bg1">
                <a:lumMod val="75000"/>
              </a:schemeClr>
            </a:solidFill>
          </a:ln>
        </p:spPr>
        <p:txBody>
          <a:bodyPr anchor="ctr">
            <a:noAutofit/>
          </a:bodyPr>
          <a:lstStyle>
            <a:lvl1pPr marL="0" indent="0" algn="ctr">
              <a:buNone/>
              <a:defRPr sz="1800" b="1">
                <a:latin typeface="Century Gothic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endParaRPr lang="de-DE" dirty="0" smtClean="0"/>
          </a:p>
        </p:txBody>
      </p:sp>
      <p:sp>
        <p:nvSpPr>
          <p:cNvPr id="10" name="Textplatzhalter 10"/>
          <p:cNvSpPr>
            <a:spLocks noGrp="1"/>
          </p:cNvSpPr>
          <p:nvPr>
            <p:ph type="body" sz="quarter" idx="13"/>
          </p:nvPr>
        </p:nvSpPr>
        <p:spPr bwMode="auto">
          <a:xfrm>
            <a:off x="457202" y="1099341"/>
            <a:ext cx="8229599" cy="456409"/>
          </a:xfrm>
        </p:spPr>
        <p:txBody>
          <a:bodyPr>
            <a:normAutofit/>
          </a:bodyPr>
          <a:lstStyle>
            <a:lvl1pPr marL="0" indent="0">
              <a:buNone/>
              <a:defRPr sz="2000" b="1">
                <a:latin typeface="Century Gothic" pitchFamily="34" charset="0"/>
              </a:defRPr>
            </a:lvl1pPr>
          </a:lstStyle>
          <a:p>
            <a:pPr lvl="0"/>
            <a:endParaRPr lang="de-DE" dirty="0"/>
          </a:p>
        </p:txBody>
      </p:sp>
      <p:sp>
        <p:nvSpPr>
          <p:cNvPr id="13" name="Text Placeholder 8"/>
          <p:cNvSpPr>
            <a:spLocks noGrp="1"/>
          </p:cNvSpPr>
          <p:nvPr>
            <p:ph type="body" sz="quarter" idx="16"/>
          </p:nvPr>
        </p:nvSpPr>
        <p:spPr bwMode="auto">
          <a:xfrm>
            <a:off x="457202" y="1915751"/>
            <a:ext cx="4040189" cy="4583019"/>
          </a:xfrm>
          <a:solidFill>
            <a:schemeClr val="bg1"/>
          </a:solidFill>
          <a:ln w="12700">
            <a:solidFill>
              <a:schemeClr val="bg1">
                <a:lumMod val="75000"/>
              </a:schemeClr>
            </a:solidFill>
          </a:ln>
        </p:spPr>
        <p:txBody>
          <a:bodyPr lIns="108000" tIns="108000" rIns="108000" bIns="108000" rtlCol="0">
            <a:normAutofit/>
          </a:bodyPr>
          <a:lstStyle>
            <a:lvl1pPr algn="l" defTabSz="914400" rtl="0" eaLnBrk="1" latinLnBrk="0" hangingPunct="1">
              <a:spcBef>
                <a:spcPts val="800"/>
              </a:spcBef>
              <a:buClr>
                <a:schemeClr val="accent6">
                  <a:lumMod val="50000"/>
                </a:schemeClr>
              </a:buClr>
              <a:buFont typeface="Wingdings" pitchFamily="2" charset="2"/>
              <a:buChar char="§"/>
              <a:defRPr lang="en-US" sz="1800" kern="1200" smtClean="0">
                <a:solidFill>
                  <a:schemeClr val="tx1"/>
                </a:solidFill>
                <a:latin typeface="Century Gothic" pitchFamily="34" charset="0"/>
                <a:ea typeface="+mn-ea"/>
                <a:cs typeface="+mn-cs"/>
              </a:defRPr>
            </a:lvl1pPr>
            <a:lvl2pPr algn="l" defTabSz="914400" rtl="0" eaLnBrk="1" latinLnBrk="0" hangingPunct="1">
              <a:spcBef>
                <a:spcPts val="800"/>
              </a:spcBef>
              <a:buFont typeface="Arial" pitchFamily="34" charset="0"/>
              <a:defRPr lang="en-US" sz="1800" kern="1200" smtClean="0">
                <a:solidFill>
                  <a:schemeClr val="tx1"/>
                </a:solidFill>
                <a:latin typeface="Century Gothic" pitchFamily="34" charset="0"/>
                <a:ea typeface="+mn-ea"/>
                <a:cs typeface="+mn-cs"/>
              </a:defRPr>
            </a:lvl2pPr>
            <a:lvl3pPr algn="l" defTabSz="914400" rtl="0" eaLnBrk="1" latinLnBrk="0" hangingPunct="1">
              <a:spcBef>
                <a:spcPts val="800"/>
              </a:spcBef>
              <a:buClr>
                <a:schemeClr val="accent6">
                  <a:lumMod val="50000"/>
                </a:schemeClr>
              </a:buClr>
              <a:buFont typeface="Wingdings" pitchFamily="2" charset="2"/>
              <a:buChar char="§"/>
              <a:defRPr lang="en-US" sz="1800" kern="1200" smtClean="0">
                <a:solidFill>
                  <a:schemeClr val="tx1"/>
                </a:solidFill>
                <a:latin typeface="Century Gothic" pitchFamily="34" charset="0"/>
                <a:ea typeface="+mn-ea"/>
                <a:cs typeface="+mn-cs"/>
              </a:defRPr>
            </a:lvl3pPr>
            <a:lvl4pPr algn="l" defTabSz="914400" rtl="0" eaLnBrk="1" latinLnBrk="0" hangingPunct="1">
              <a:spcBef>
                <a:spcPts val="800"/>
              </a:spcBef>
              <a:buFont typeface="Arial" pitchFamily="34" charset="0"/>
              <a:defRPr lang="en-US" sz="1800" kern="1200" smtClean="0">
                <a:solidFill>
                  <a:schemeClr val="tx1"/>
                </a:solidFill>
                <a:latin typeface="Century Gothic" pitchFamily="34" charset="0"/>
                <a:ea typeface="+mn-ea"/>
                <a:cs typeface="+mn-cs"/>
              </a:defRPr>
            </a:lvl4pPr>
            <a:lvl5pPr algn="l" defTabSz="914400" rtl="0" eaLnBrk="1" latinLnBrk="0" hangingPunct="1">
              <a:spcBef>
                <a:spcPts val="800"/>
              </a:spcBef>
              <a:buFont typeface="Arial" pitchFamily="34" charset="0"/>
              <a:defRPr lang="en-GB" sz="1800" kern="1200" dirty="0" smtClean="0">
                <a:solidFill>
                  <a:schemeClr val="tx1"/>
                </a:solidFill>
                <a:latin typeface="Century Gothic" pitchFamily="34" charset="0"/>
                <a:ea typeface="+mn-ea"/>
                <a:cs typeface="+mn-cs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15" name="Text Placeholder 8"/>
          <p:cNvSpPr>
            <a:spLocks noGrp="1"/>
          </p:cNvSpPr>
          <p:nvPr>
            <p:ph type="body" sz="quarter" idx="17"/>
          </p:nvPr>
        </p:nvSpPr>
        <p:spPr bwMode="auto">
          <a:xfrm>
            <a:off x="4646612" y="1915751"/>
            <a:ext cx="4040189" cy="4583019"/>
          </a:xfrm>
          <a:solidFill>
            <a:schemeClr val="bg1"/>
          </a:solidFill>
          <a:ln w="12700">
            <a:solidFill>
              <a:schemeClr val="bg1">
                <a:lumMod val="75000"/>
              </a:schemeClr>
            </a:solidFill>
          </a:ln>
        </p:spPr>
        <p:txBody>
          <a:bodyPr lIns="108000" tIns="108000" rIns="108000" bIns="108000" rtlCol="0">
            <a:normAutofit/>
          </a:bodyPr>
          <a:lstStyle>
            <a:lvl1pPr algn="l" defTabSz="914400" rtl="0" eaLnBrk="1" latinLnBrk="0" hangingPunct="1">
              <a:spcBef>
                <a:spcPts val="800"/>
              </a:spcBef>
              <a:buClr>
                <a:schemeClr val="accent6">
                  <a:lumMod val="50000"/>
                </a:schemeClr>
              </a:buClr>
              <a:buFont typeface="Wingdings" pitchFamily="2" charset="2"/>
              <a:buChar char="§"/>
              <a:defRPr lang="en-US" sz="1800" kern="1200" smtClean="0">
                <a:solidFill>
                  <a:schemeClr val="tx1"/>
                </a:solidFill>
                <a:latin typeface="Century Gothic" pitchFamily="34" charset="0"/>
                <a:ea typeface="+mn-ea"/>
                <a:cs typeface="+mn-cs"/>
              </a:defRPr>
            </a:lvl1pPr>
            <a:lvl2pPr algn="l" defTabSz="914400" rtl="0" eaLnBrk="1" latinLnBrk="0" hangingPunct="1">
              <a:spcBef>
                <a:spcPts val="800"/>
              </a:spcBef>
              <a:buFont typeface="Arial" pitchFamily="34" charset="0"/>
              <a:defRPr lang="en-US" sz="1800" kern="1200" smtClean="0">
                <a:solidFill>
                  <a:schemeClr val="tx1"/>
                </a:solidFill>
                <a:latin typeface="Century Gothic" pitchFamily="34" charset="0"/>
                <a:ea typeface="+mn-ea"/>
                <a:cs typeface="+mn-cs"/>
              </a:defRPr>
            </a:lvl2pPr>
            <a:lvl3pPr algn="l" defTabSz="914400" rtl="0" eaLnBrk="1" latinLnBrk="0" hangingPunct="1">
              <a:spcBef>
                <a:spcPts val="800"/>
              </a:spcBef>
              <a:buClr>
                <a:schemeClr val="accent6">
                  <a:lumMod val="50000"/>
                </a:schemeClr>
              </a:buClr>
              <a:buFont typeface="Wingdings" pitchFamily="2" charset="2"/>
              <a:buChar char="§"/>
              <a:defRPr lang="en-US" sz="1800" kern="1200" smtClean="0">
                <a:solidFill>
                  <a:schemeClr val="tx1"/>
                </a:solidFill>
                <a:latin typeface="Century Gothic" pitchFamily="34" charset="0"/>
                <a:ea typeface="+mn-ea"/>
                <a:cs typeface="+mn-cs"/>
              </a:defRPr>
            </a:lvl3pPr>
            <a:lvl4pPr algn="l" defTabSz="914400" rtl="0" eaLnBrk="1" latinLnBrk="0" hangingPunct="1">
              <a:spcBef>
                <a:spcPts val="800"/>
              </a:spcBef>
              <a:buFont typeface="Arial" pitchFamily="34" charset="0"/>
              <a:defRPr lang="en-US" sz="1800" kern="1200" smtClean="0">
                <a:solidFill>
                  <a:schemeClr val="tx1"/>
                </a:solidFill>
                <a:latin typeface="Century Gothic" pitchFamily="34" charset="0"/>
                <a:ea typeface="+mn-ea"/>
                <a:cs typeface="+mn-cs"/>
              </a:defRPr>
            </a:lvl4pPr>
            <a:lvl5pPr algn="l" defTabSz="914400" rtl="0" eaLnBrk="1" latinLnBrk="0" hangingPunct="1">
              <a:spcBef>
                <a:spcPts val="800"/>
              </a:spcBef>
              <a:buFont typeface="Arial" pitchFamily="34" charset="0"/>
              <a:defRPr lang="en-GB" sz="1800" kern="1200" dirty="0" smtClean="0">
                <a:solidFill>
                  <a:schemeClr val="tx1"/>
                </a:solidFill>
                <a:latin typeface="Century Gothic" pitchFamily="34" charset="0"/>
                <a:ea typeface="+mn-ea"/>
                <a:cs typeface="+mn-cs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</p:spTree>
  </p:cSld>
  <p:clrMapOvr>
    <a:masterClrMapping/>
  </p:clrMapOvr>
  <p:transition xmlns:p14="http://schemas.microsoft.com/office/powerpoint/2010/main" spd="med"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Text Box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 bwMode="auto"/>
        <p:txBody>
          <a:bodyPr/>
          <a:lstStyle>
            <a:lvl1pPr>
              <a:defRPr sz="2000"/>
            </a:lvl1pPr>
          </a:lstStyle>
          <a:p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57202" y="1555751"/>
            <a:ext cx="2644775" cy="360000"/>
          </a:xfrm>
          <a:gradFill>
            <a:gsLst>
              <a:gs pos="0">
                <a:schemeClr val="bg1"/>
              </a:gs>
              <a:gs pos="100000">
                <a:schemeClr val="bg1">
                  <a:lumMod val="75000"/>
                </a:schemeClr>
              </a:gs>
            </a:gsLst>
            <a:lin ang="5400000" scaled="0"/>
          </a:gradFill>
          <a:ln w="12700">
            <a:solidFill>
              <a:schemeClr val="bg1">
                <a:lumMod val="75000"/>
              </a:schemeClr>
            </a:solidFill>
          </a:ln>
        </p:spPr>
        <p:txBody>
          <a:bodyPr anchor="ctr">
            <a:noAutofit/>
          </a:bodyPr>
          <a:lstStyle>
            <a:lvl1pPr marL="0" indent="0" algn="ctr">
              <a:buNone/>
              <a:defRPr sz="1800" b="1">
                <a:latin typeface="Century Gothic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endParaRPr lang="de-DE" dirty="0" smtClean="0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 bwMode="auto">
          <a:xfrm>
            <a:off x="3249614" y="1555751"/>
            <a:ext cx="2644775" cy="360000"/>
          </a:xfrm>
          <a:gradFill>
            <a:gsLst>
              <a:gs pos="0">
                <a:schemeClr val="bg1"/>
              </a:gs>
              <a:gs pos="100000">
                <a:schemeClr val="bg1">
                  <a:lumMod val="75000"/>
                </a:schemeClr>
              </a:gs>
            </a:gsLst>
            <a:lin ang="5400000" scaled="0"/>
          </a:gradFill>
          <a:ln w="12700">
            <a:solidFill>
              <a:schemeClr val="bg1">
                <a:lumMod val="75000"/>
              </a:schemeClr>
            </a:solidFill>
          </a:ln>
        </p:spPr>
        <p:txBody>
          <a:bodyPr anchor="ctr">
            <a:noAutofit/>
          </a:bodyPr>
          <a:lstStyle>
            <a:lvl1pPr marL="0" indent="0" algn="ctr">
              <a:buNone/>
              <a:defRPr sz="1800" b="1">
                <a:latin typeface="Century Gothic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endParaRPr lang="de-DE" dirty="0" smtClean="0"/>
          </a:p>
        </p:txBody>
      </p:sp>
      <p:sp>
        <p:nvSpPr>
          <p:cNvPr id="10" name="Textplatzhalter 10"/>
          <p:cNvSpPr>
            <a:spLocks noGrp="1"/>
          </p:cNvSpPr>
          <p:nvPr>
            <p:ph type="body" sz="quarter" idx="13"/>
          </p:nvPr>
        </p:nvSpPr>
        <p:spPr bwMode="auto">
          <a:xfrm>
            <a:off x="457202" y="1099341"/>
            <a:ext cx="8229599" cy="456409"/>
          </a:xfrm>
        </p:spPr>
        <p:txBody>
          <a:bodyPr>
            <a:normAutofit/>
          </a:bodyPr>
          <a:lstStyle>
            <a:lvl1pPr marL="0" indent="0">
              <a:buNone/>
              <a:defRPr sz="2000" b="1">
                <a:latin typeface="Century Gothic" pitchFamily="34" charset="0"/>
              </a:defRPr>
            </a:lvl1pPr>
          </a:lstStyle>
          <a:p>
            <a:pPr lvl="0"/>
            <a:endParaRPr lang="de-DE" dirty="0"/>
          </a:p>
        </p:txBody>
      </p:sp>
      <p:sp>
        <p:nvSpPr>
          <p:cNvPr id="38" name="Textplatzhalter 4"/>
          <p:cNvSpPr>
            <a:spLocks noGrp="1"/>
          </p:cNvSpPr>
          <p:nvPr>
            <p:ph type="body" sz="quarter" idx="14"/>
          </p:nvPr>
        </p:nvSpPr>
        <p:spPr bwMode="auto">
          <a:xfrm>
            <a:off x="6042026" y="1555751"/>
            <a:ext cx="2644775" cy="360000"/>
          </a:xfrm>
          <a:gradFill>
            <a:gsLst>
              <a:gs pos="0">
                <a:schemeClr val="bg1"/>
              </a:gs>
              <a:gs pos="100000">
                <a:schemeClr val="bg1">
                  <a:lumMod val="75000"/>
                </a:schemeClr>
              </a:gs>
            </a:gsLst>
            <a:lin ang="5400000" scaled="0"/>
          </a:gradFill>
          <a:ln w="12700">
            <a:solidFill>
              <a:schemeClr val="bg1">
                <a:lumMod val="75000"/>
              </a:schemeClr>
            </a:solidFill>
          </a:ln>
        </p:spPr>
        <p:txBody>
          <a:bodyPr anchor="ctr">
            <a:noAutofit/>
          </a:bodyPr>
          <a:lstStyle>
            <a:lvl1pPr marL="0" indent="0" algn="ctr">
              <a:buNone/>
              <a:defRPr sz="1800" b="1">
                <a:latin typeface="Century Gothic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endParaRPr lang="de-DE" dirty="0" smtClean="0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6"/>
          </p:nvPr>
        </p:nvSpPr>
        <p:spPr bwMode="auto">
          <a:xfrm>
            <a:off x="457202" y="1916112"/>
            <a:ext cx="2644775" cy="4571773"/>
          </a:xfrm>
          <a:solidFill>
            <a:schemeClr val="bg1"/>
          </a:solidFill>
          <a:ln w="12700">
            <a:solidFill>
              <a:schemeClr val="bg1">
                <a:lumMod val="75000"/>
              </a:schemeClr>
            </a:solidFill>
          </a:ln>
        </p:spPr>
        <p:txBody>
          <a:bodyPr lIns="108000" tIns="108000" rIns="108000" bIns="108000">
            <a:normAutofit/>
          </a:bodyPr>
          <a:lstStyle>
            <a:lvl1pPr>
              <a:spcBef>
                <a:spcPts val="800"/>
              </a:spcBef>
              <a:buClr>
                <a:schemeClr val="accent6">
                  <a:lumMod val="50000"/>
                </a:schemeClr>
              </a:buClr>
              <a:buFont typeface="Wingdings" pitchFamily="2" charset="2"/>
              <a:buChar char="§"/>
              <a:defRPr sz="1600">
                <a:latin typeface="Century Gothic" pitchFamily="34" charset="0"/>
              </a:defRPr>
            </a:lvl1pPr>
            <a:lvl2pPr marL="444500" indent="-203200">
              <a:spcBef>
                <a:spcPts val="800"/>
              </a:spcBef>
              <a:defRPr sz="1600">
                <a:latin typeface="Century Gothic" pitchFamily="34" charset="0"/>
              </a:defRPr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  <p:sp>
        <p:nvSpPr>
          <p:cNvPr id="16" name="Text Placeholder 14"/>
          <p:cNvSpPr>
            <a:spLocks noGrp="1"/>
          </p:cNvSpPr>
          <p:nvPr>
            <p:ph type="body" sz="quarter" idx="17"/>
          </p:nvPr>
        </p:nvSpPr>
        <p:spPr bwMode="auto">
          <a:xfrm>
            <a:off x="3249614" y="1916112"/>
            <a:ext cx="2644775" cy="4571773"/>
          </a:xfrm>
          <a:solidFill>
            <a:schemeClr val="bg1"/>
          </a:solidFill>
          <a:ln w="12700">
            <a:solidFill>
              <a:schemeClr val="bg1">
                <a:lumMod val="75000"/>
              </a:schemeClr>
            </a:solidFill>
          </a:ln>
        </p:spPr>
        <p:txBody>
          <a:bodyPr lIns="108000" tIns="108000" rIns="108000" bIns="108000">
            <a:normAutofit/>
          </a:bodyPr>
          <a:lstStyle>
            <a:lvl1pPr>
              <a:spcBef>
                <a:spcPts val="800"/>
              </a:spcBef>
              <a:buClr>
                <a:schemeClr val="accent6">
                  <a:lumMod val="50000"/>
                </a:schemeClr>
              </a:buClr>
              <a:buFont typeface="Wingdings" pitchFamily="2" charset="2"/>
              <a:buChar char="§"/>
              <a:defRPr sz="1600">
                <a:latin typeface="Century Gothic" pitchFamily="34" charset="0"/>
              </a:defRPr>
            </a:lvl1pPr>
            <a:lvl2pPr marL="444500" indent="-203200">
              <a:spcBef>
                <a:spcPts val="800"/>
              </a:spcBef>
              <a:defRPr sz="1600">
                <a:latin typeface="Century Gothic" pitchFamily="34" charset="0"/>
              </a:defRPr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  <p:sp>
        <p:nvSpPr>
          <p:cNvPr id="17" name="Text Placeholder 14"/>
          <p:cNvSpPr>
            <a:spLocks noGrp="1"/>
          </p:cNvSpPr>
          <p:nvPr>
            <p:ph type="body" sz="quarter" idx="18"/>
          </p:nvPr>
        </p:nvSpPr>
        <p:spPr bwMode="auto">
          <a:xfrm>
            <a:off x="6042027" y="1916112"/>
            <a:ext cx="2644775" cy="4571773"/>
          </a:xfrm>
          <a:solidFill>
            <a:schemeClr val="bg1"/>
          </a:solidFill>
          <a:ln w="12700">
            <a:solidFill>
              <a:schemeClr val="bg1">
                <a:lumMod val="75000"/>
              </a:schemeClr>
            </a:solidFill>
          </a:ln>
        </p:spPr>
        <p:txBody>
          <a:bodyPr lIns="108000" tIns="108000" rIns="108000" bIns="108000">
            <a:normAutofit/>
          </a:bodyPr>
          <a:lstStyle>
            <a:lvl1pPr>
              <a:spcBef>
                <a:spcPts val="800"/>
              </a:spcBef>
              <a:buClr>
                <a:schemeClr val="accent6">
                  <a:lumMod val="50000"/>
                </a:schemeClr>
              </a:buClr>
              <a:buFont typeface="Wingdings" pitchFamily="2" charset="2"/>
              <a:buChar char="§"/>
              <a:defRPr sz="1600">
                <a:latin typeface="Century Gothic" pitchFamily="34" charset="0"/>
              </a:defRPr>
            </a:lvl1pPr>
            <a:lvl2pPr marL="444500" indent="-203200">
              <a:spcBef>
                <a:spcPts val="800"/>
              </a:spcBef>
              <a:defRPr sz="1600">
                <a:latin typeface="Century Gothic" pitchFamily="34" charset="0"/>
              </a:defRPr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</p:spTree>
  </p:cSld>
  <p:clrMapOvr>
    <a:masterClrMapping/>
  </p:clrMapOvr>
  <p:transition xmlns:p14="http://schemas.microsoft.com/office/powerpoint/2010/main" spd="med"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Boxes (2 x 3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 bwMode="auto"/>
        <p:txBody>
          <a:bodyPr/>
          <a:lstStyle>
            <a:lvl1pPr>
              <a:defRPr sz="2000"/>
            </a:lvl1pPr>
          </a:lstStyle>
          <a:p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57201" y="1555751"/>
            <a:ext cx="4040188" cy="360000"/>
          </a:xfrm>
          <a:gradFill>
            <a:gsLst>
              <a:gs pos="0">
                <a:schemeClr val="bg1"/>
              </a:gs>
              <a:gs pos="100000">
                <a:schemeClr val="bg1">
                  <a:lumMod val="75000"/>
                </a:schemeClr>
              </a:gs>
            </a:gsLst>
            <a:lin ang="5400000" scaled="0"/>
          </a:gradFill>
          <a:ln w="12700">
            <a:solidFill>
              <a:schemeClr val="bg1">
                <a:lumMod val="75000"/>
              </a:schemeClr>
            </a:solidFill>
          </a:ln>
        </p:spPr>
        <p:txBody>
          <a:bodyPr anchor="ctr">
            <a:noAutofit/>
          </a:bodyPr>
          <a:lstStyle>
            <a:lvl1pPr marL="0" indent="0" algn="ctr">
              <a:buNone/>
              <a:defRPr sz="1800" b="1">
                <a:latin typeface="Century Gothic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endParaRPr lang="de-DE" dirty="0" smtClean="0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 bwMode="auto">
          <a:xfrm>
            <a:off x="4645026" y="1555751"/>
            <a:ext cx="4041775" cy="360000"/>
          </a:xfrm>
          <a:gradFill>
            <a:gsLst>
              <a:gs pos="0">
                <a:schemeClr val="bg1"/>
              </a:gs>
              <a:gs pos="100000">
                <a:schemeClr val="bg1">
                  <a:lumMod val="75000"/>
                </a:schemeClr>
              </a:gs>
            </a:gsLst>
            <a:lin ang="5400000" scaled="0"/>
          </a:gradFill>
          <a:ln w="12700">
            <a:solidFill>
              <a:schemeClr val="bg1">
                <a:lumMod val="75000"/>
              </a:schemeClr>
            </a:solidFill>
          </a:ln>
        </p:spPr>
        <p:txBody>
          <a:bodyPr anchor="ctr">
            <a:noAutofit/>
          </a:bodyPr>
          <a:lstStyle>
            <a:lvl1pPr marL="0" indent="0" algn="ctr">
              <a:buNone/>
              <a:defRPr sz="1800" b="1">
                <a:latin typeface="Century Gothic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endParaRPr lang="de-DE" dirty="0" smtClean="0"/>
          </a:p>
        </p:txBody>
      </p:sp>
      <p:sp>
        <p:nvSpPr>
          <p:cNvPr id="10" name="Textplatzhalter 10"/>
          <p:cNvSpPr>
            <a:spLocks noGrp="1"/>
          </p:cNvSpPr>
          <p:nvPr>
            <p:ph type="body" sz="quarter" idx="13"/>
          </p:nvPr>
        </p:nvSpPr>
        <p:spPr bwMode="auto">
          <a:xfrm>
            <a:off x="457202" y="1099341"/>
            <a:ext cx="8229599" cy="456409"/>
          </a:xfrm>
        </p:spPr>
        <p:txBody>
          <a:bodyPr>
            <a:normAutofit/>
          </a:bodyPr>
          <a:lstStyle>
            <a:lvl1pPr marL="0" indent="0">
              <a:buNone/>
              <a:defRPr sz="2000" b="1">
                <a:latin typeface="Century Gothic" pitchFamily="34" charset="0"/>
              </a:defRPr>
            </a:lvl1pPr>
          </a:lstStyle>
          <a:p>
            <a:pPr lvl="0"/>
            <a:endParaRPr lang="de-DE" dirty="0"/>
          </a:p>
        </p:txBody>
      </p:sp>
      <p:sp>
        <p:nvSpPr>
          <p:cNvPr id="28" name="Textplatzhalter 2"/>
          <p:cNvSpPr>
            <a:spLocks noGrp="1"/>
          </p:cNvSpPr>
          <p:nvPr>
            <p:ph type="body" idx="14"/>
          </p:nvPr>
        </p:nvSpPr>
        <p:spPr bwMode="auto">
          <a:xfrm>
            <a:off x="457201" y="3205554"/>
            <a:ext cx="4040188" cy="360000"/>
          </a:xfrm>
          <a:gradFill>
            <a:gsLst>
              <a:gs pos="0">
                <a:schemeClr val="bg1"/>
              </a:gs>
              <a:gs pos="100000">
                <a:schemeClr val="bg1">
                  <a:lumMod val="75000"/>
                </a:schemeClr>
              </a:gs>
            </a:gsLst>
            <a:lin ang="5400000" scaled="0"/>
          </a:gradFill>
          <a:ln w="12700">
            <a:solidFill>
              <a:schemeClr val="bg1">
                <a:lumMod val="75000"/>
              </a:schemeClr>
            </a:solidFill>
          </a:ln>
        </p:spPr>
        <p:txBody>
          <a:bodyPr anchor="ctr">
            <a:noAutofit/>
          </a:bodyPr>
          <a:lstStyle>
            <a:lvl1pPr marL="0" indent="0" algn="ctr">
              <a:buNone/>
              <a:defRPr sz="1800" b="1">
                <a:latin typeface="Century Gothic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endParaRPr lang="de-DE" dirty="0" smtClean="0"/>
          </a:p>
        </p:txBody>
      </p:sp>
      <p:sp>
        <p:nvSpPr>
          <p:cNvPr id="30" name="Textplatzhalter 4"/>
          <p:cNvSpPr>
            <a:spLocks noGrp="1"/>
          </p:cNvSpPr>
          <p:nvPr>
            <p:ph type="body" sz="quarter" idx="16"/>
          </p:nvPr>
        </p:nvSpPr>
        <p:spPr bwMode="auto">
          <a:xfrm>
            <a:off x="4645026" y="3205554"/>
            <a:ext cx="4041775" cy="360000"/>
          </a:xfrm>
          <a:gradFill>
            <a:gsLst>
              <a:gs pos="0">
                <a:schemeClr val="bg1"/>
              </a:gs>
              <a:gs pos="100000">
                <a:schemeClr val="bg1">
                  <a:lumMod val="75000"/>
                </a:schemeClr>
              </a:gs>
            </a:gsLst>
            <a:lin ang="5400000" scaled="0"/>
          </a:gradFill>
          <a:ln w="12700">
            <a:solidFill>
              <a:schemeClr val="bg1">
                <a:lumMod val="75000"/>
              </a:schemeClr>
            </a:solidFill>
          </a:ln>
        </p:spPr>
        <p:txBody>
          <a:bodyPr anchor="ctr">
            <a:noAutofit/>
          </a:bodyPr>
          <a:lstStyle>
            <a:lvl1pPr marL="0" indent="0" algn="ctr">
              <a:buNone/>
              <a:defRPr sz="1800" b="1">
                <a:latin typeface="Century Gothic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endParaRPr lang="de-DE" dirty="0" smtClean="0"/>
          </a:p>
        </p:txBody>
      </p:sp>
      <p:sp>
        <p:nvSpPr>
          <p:cNvPr id="32" name="Textplatzhalter 2"/>
          <p:cNvSpPr>
            <a:spLocks noGrp="1"/>
          </p:cNvSpPr>
          <p:nvPr>
            <p:ph type="body" idx="18"/>
          </p:nvPr>
        </p:nvSpPr>
        <p:spPr bwMode="auto">
          <a:xfrm>
            <a:off x="457201" y="4822685"/>
            <a:ext cx="4040188" cy="360000"/>
          </a:xfrm>
          <a:gradFill>
            <a:gsLst>
              <a:gs pos="0">
                <a:schemeClr val="bg1"/>
              </a:gs>
              <a:gs pos="100000">
                <a:schemeClr val="bg1">
                  <a:lumMod val="75000"/>
                </a:schemeClr>
              </a:gs>
            </a:gsLst>
            <a:lin ang="5400000" scaled="0"/>
          </a:gradFill>
          <a:ln w="12700">
            <a:solidFill>
              <a:schemeClr val="bg1">
                <a:lumMod val="75000"/>
              </a:schemeClr>
            </a:solidFill>
          </a:ln>
        </p:spPr>
        <p:txBody>
          <a:bodyPr anchor="ctr">
            <a:noAutofit/>
          </a:bodyPr>
          <a:lstStyle>
            <a:lvl1pPr marL="0" indent="0" algn="ctr">
              <a:buNone/>
              <a:defRPr sz="1800" b="1">
                <a:latin typeface="Century Gothic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endParaRPr lang="de-DE" dirty="0" smtClean="0"/>
          </a:p>
        </p:txBody>
      </p:sp>
      <p:sp>
        <p:nvSpPr>
          <p:cNvPr id="34" name="Textplatzhalter 4"/>
          <p:cNvSpPr>
            <a:spLocks noGrp="1"/>
          </p:cNvSpPr>
          <p:nvPr>
            <p:ph type="body" sz="quarter" idx="20"/>
          </p:nvPr>
        </p:nvSpPr>
        <p:spPr bwMode="auto">
          <a:xfrm>
            <a:off x="4645026" y="4822685"/>
            <a:ext cx="4041775" cy="360000"/>
          </a:xfrm>
          <a:gradFill>
            <a:gsLst>
              <a:gs pos="0">
                <a:schemeClr val="bg1"/>
              </a:gs>
              <a:gs pos="100000">
                <a:schemeClr val="bg1">
                  <a:lumMod val="75000"/>
                </a:schemeClr>
              </a:gs>
            </a:gsLst>
            <a:lin ang="5400000" scaled="0"/>
          </a:gradFill>
          <a:ln w="12700">
            <a:solidFill>
              <a:schemeClr val="bg1">
                <a:lumMod val="75000"/>
              </a:schemeClr>
            </a:solidFill>
          </a:ln>
        </p:spPr>
        <p:txBody>
          <a:bodyPr anchor="ctr">
            <a:noAutofit/>
          </a:bodyPr>
          <a:lstStyle>
            <a:lvl1pPr marL="0" indent="0" algn="ctr">
              <a:buNone/>
              <a:defRPr sz="1800" b="1">
                <a:latin typeface="Century Gothic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endParaRPr lang="de-DE" dirty="0" smtClean="0"/>
          </a:p>
        </p:txBody>
      </p:sp>
      <p:sp>
        <p:nvSpPr>
          <p:cNvPr id="18" name="Text Placeholder 14"/>
          <p:cNvSpPr>
            <a:spLocks noGrp="1"/>
          </p:cNvSpPr>
          <p:nvPr>
            <p:ph type="body" sz="quarter" idx="22"/>
          </p:nvPr>
        </p:nvSpPr>
        <p:spPr bwMode="auto">
          <a:xfrm>
            <a:off x="457201" y="1916114"/>
            <a:ext cx="4040188" cy="1093531"/>
          </a:xfrm>
          <a:solidFill>
            <a:schemeClr val="bg1"/>
          </a:solidFill>
          <a:ln w="12700">
            <a:solidFill>
              <a:schemeClr val="bg1">
                <a:lumMod val="75000"/>
              </a:schemeClr>
            </a:solidFill>
          </a:ln>
        </p:spPr>
        <p:txBody>
          <a:bodyPr lIns="108000" tIns="108000" rIns="108000" bIns="108000">
            <a:normAutofit/>
          </a:bodyPr>
          <a:lstStyle>
            <a:lvl1pPr>
              <a:spcBef>
                <a:spcPts val="400"/>
              </a:spcBef>
              <a:buClr>
                <a:schemeClr val="accent6">
                  <a:lumMod val="50000"/>
                </a:schemeClr>
              </a:buClr>
              <a:buFont typeface="Wingdings" pitchFamily="2" charset="2"/>
              <a:buChar char="§"/>
              <a:defRPr sz="1600">
                <a:latin typeface="Century Gothic" pitchFamily="34" charset="0"/>
              </a:defRPr>
            </a:lvl1pPr>
            <a:lvl2pPr marL="444500" indent="-203200"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9" name="Text Placeholder 14"/>
          <p:cNvSpPr>
            <a:spLocks noGrp="1"/>
          </p:cNvSpPr>
          <p:nvPr>
            <p:ph type="body" sz="quarter" idx="23"/>
          </p:nvPr>
        </p:nvSpPr>
        <p:spPr bwMode="auto">
          <a:xfrm>
            <a:off x="4645026" y="1916114"/>
            <a:ext cx="4040188" cy="1093531"/>
          </a:xfrm>
          <a:solidFill>
            <a:schemeClr val="bg1"/>
          </a:solidFill>
          <a:ln w="12700">
            <a:solidFill>
              <a:schemeClr val="bg1">
                <a:lumMod val="75000"/>
              </a:schemeClr>
            </a:solidFill>
          </a:ln>
        </p:spPr>
        <p:txBody>
          <a:bodyPr lIns="108000" tIns="108000" rIns="108000" bIns="108000">
            <a:normAutofit/>
          </a:bodyPr>
          <a:lstStyle>
            <a:lvl1pPr>
              <a:spcBef>
                <a:spcPts val="400"/>
              </a:spcBef>
              <a:buClr>
                <a:schemeClr val="accent6">
                  <a:lumMod val="50000"/>
                </a:schemeClr>
              </a:buClr>
              <a:buFont typeface="Wingdings" pitchFamily="2" charset="2"/>
              <a:buChar char="§"/>
              <a:defRPr sz="1600">
                <a:latin typeface="Century Gothic" pitchFamily="34" charset="0"/>
              </a:defRPr>
            </a:lvl1pPr>
            <a:lvl2pPr marL="444500" indent="-203200"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20" name="Text Placeholder 14"/>
          <p:cNvSpPr>
            <a:spLocks noGrp="1"/>
          </p:cNvSpPr>
          <p:nvPr>
            <p:ph type="body" sz="quarter" idx="24"/>
          </p:nvPr>
        </p:nvSpPr>
        <p:spPr bwMode="auto">
          <a:xfrm>
            <a:off x="457201" y="3565555"/>
            <a:ext cx="4040188" cy="1093531"/>
          </a:xfrm>
          <a:solidFill>
            <a:schemeClr val="bg1"/>
          </a:solidFill>
          <a:ln w="12700">
            <a:solidFill>
              <a:schemeClr val="bg1">
                <a:lumMod val="75000"/>
              </a:schemeClr>
            </a:solidFill>
          </a:ln>
        </p:spPr>
        <p:txBody>
          <a:bodyPr lIns="108000" tIns="108000" rIns="108000" bIns="108000">
            <a:normAutofit/>
          </a:bodyPr>
          <a:lstStyle>
            <a:lvl1pPr>
              <a:spcBef>
                <a:spcPts val="400"/>
              </a:spcBef>
              <a:buClr>
                <a:schemeClr val="accent6">
                  <a:lumMod val="50000"/>
                </a:schemeClr>
              </a:buClr>
              <a:buFont typeface="Wingdings" pitchFamily="2" charset="2"/>
              <a:buChar char="§"/>
              <a:defRPr sz="1600">
                <a:latin typeface="Century Gothic" pitchFamily="34" charset="0"/>
              </a:defRPr>
            </a:lvl1pPr>
            <a:lvl2pPr marL="444500" indent="-203200"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21" name="Text Placeholder 14"/>
          <p:cNvSpPr>
            <a:spLocks noGrp="1"/>
          </p:cNvSpPr>
          <p:nvPr>
            <p:ph type="body" sz="quarter" idx="25"/>
          </p:nvPr>
        </p:nvSpPr>
        <p:spPr bwMode="auto">
          <a:xfrm>
            <a:off x="4645026" y="3565555"/>
            <a:ext cx="4040188" cy="1093531"/>
          </a:xfrm>
          <a:solidFill>
            <a:schemeClr val="bg1"/>
          </a:solidFill>
          <a:ln w="12700">
            <a:solidFill>
              <a:schemeClr val="bg1">
                <a:lumMod val="75000"/>
              </a:schemeClr>
            </a:solidFill>
          </a:ln>
        </p:spPr>
        <p:txBody>
          <a:bodyPr lIns="108000" tIns="108000" rIns="108000" bIns="108000">
            <a:normAutofit/>
          </a:bodyPr>
          <a:lstStyle>
            <a:lvl1pPr>
              <a:spcBef>
                <a:spcPts val="400"/>
              </a:spcBef>
              <a:buClr>
                <a:schemeClr val="accent6">
                  <a:lumMod val="50000"/>
                </a:schemeClr>
              </a:buClr>
              <a:buFont typeface="Wingdings" pitchFamily="2" charset="2"/>
              <a:buChar char="§"/>
              <a:defRPr sz="1600">
                <a:latin typeface="Century Gothic" pitchFamily="34" charset="0"/>
              </a:defRPr>
            </a:lvl1pPr>
            <a:lvl2pPr marL="444500" indent="-203200"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22" name="Text Placeholder 14"/>
          <p:cNvSpPr>
            <a:spLocks noGrp="1"/>
          </p:cNvSpPr>
          <p:nvPr>
            <p:ph type="body" sz="quarter" idx="26"/>
          </p:nvPr>
        </p:nvSpPr>
        <p:spPr bwMode="auto">
          <a:xfrm>
            <a:off x="457201" y="5182686"/>
            <a:ext cx="4040188" cy="1093531"/>
          </a:xfrm>
          <a:solidFill>
            <a:schemeClr val="bg1"/>
          </a:solidFill>
          <a:ln w="12700">
            <a:solidFill>
              <a:schemeClr val="bg1">
                <a:lumMod val="75000"/>
              </a:schemeClr>
            </a:solidFill>
          </a:ln>
        </p:spPr>
        <p:txBody>
          <a:bodyPr lIns="108000" tIns="108000" rIns="108000" bIns="108000">
            <a:normAutofit/>
          </a:bodyPr>
          <a:lstStyle>
            <a:lvl1pPr>
              <a:spcBef>
                <a:spcPts val="400"/>
              </a:spcBef>
              <a:buClr>
                <a:schemeClr val="accent6">
                  <a:lumMod val="50000"/>
                </a:schemeClr>
              </a:buClr>
              <a:buFont typeface="Wingdings" pitchFamily="2" charset="2"/>
              <a:buChar char="§"/>
              <a:defRPr sz="1600">
                <a:latin typeface="Century Gothic" pitchFamily="34" charset="0"/>
              </a:defRPr>
            </a:lvl1pPr>
            <a:lvl2pPr marL="444500" indent="-203200"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23" name="Text Placeholder 14"/>
          <p:cNvSpPr>
            <a:spLocks noGrp="1"/>
          </p:cNvSpPr>
          <p:nvPr>
            <p:ph type="body" sz="quarter" idx="27"/>
          </p:nvPr>
        </p:nvSpPr>
        <p:spPr bwMode="auto">
          <a:xfrm>
            <a:off x="4645026" y="5182686"/>
            <a:ext cx="4040188" cy="1093531"/>
          </a:xfrm>
          <a:solidFill>
            <a:schemeClr val="bg1"/>
          </a:solidFill>
          <a:ln w="12700">
            <a:solidFill>
              <a:schemeClr val="bg1">
                <a:lumMod val="75000"/>
              </a:schemeClr>
            </a:solidFill>
          </a:ln>
        </p:spPr>
        <p:txBody>
          <a:bodyPr lIns="108000" tIns="108000" rIns="108000" bIns="108000">
            <a:normAutofit/>
          </a:bodyPr>
          <a:lstStyle>
            <a:lvl1pPr>
              <a:spcBef>
                <a:spcPts val="400"/>
              </a:spcBef>
              <a:buClr>
                <a:schemeClr val="accent6">
                  <a:lumMod val="50000"/>
                </a:schemeClr>
              </a:buClr>
              <a:buFont typeface="Wingdings" pitchFamily="2" charset="2"/>
              <a:buChar char="§"/>
              <a:defRPr sz="1600">
                <a:latin typeface="Century Gothic" pitchFamily="34" charset="0"/>
              </a:defRPr>
            </a:lvl1pPr>
            <a:lvl2pPr marL="444500" indent="-203200"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  <p:transition xmlns:p14="http://schemas.microsoft.com/office/powerpoint/2010/main" spd="med">
    <p:fad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Boxes (3 x 2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 bwMode="auto"/>
        <p:txBody>
          <a:bodyPr/>
          <a:lstStyle>
            <a:lvl1pPr>
              <a:defRPr sz="2000"/>
            </a:lvl1pPr>
          </a:lstStyle>
          <a:p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57202" y="1555751"/>
            <a:ext cx="2644775" cy="360000"/>
          </a:xfrm>
          <a:gradFill>
            <a:gsLst>
              <a:gs pos="0">
                <a:schemeClr val="bg1"/>
              </a:gs>
              <a:gs pos="100000">
                <a:schemeClr val="bg1">
                  <a:lumMod val="75000"/>
                </a:schemeClr>
              </a:gs>
            </a:gsLst>
            <a:lin ang="5400000" scaled="0"/>
          </a:gradFill>
          <a:ln w="12700">
            <a:solidFill>
              <a:schemeClr val="bg1">
                <a:lumMod val="75000"/>
              </a:schemeClr>
            </a:solidFill>
          </a:ln>
        </p:spPr>
        <p:txBody>
          <a:bodyPr anchor="ctr">
            <a:noAutofit/>
          </a:bodyPr>
          <a:lstStyle>
            <a:lvl1pPr marL="0" indent="0" algn="ctr">
              <a:buNone/>
              <a:defRPr sz="1800" b="1">
                <a:latin typeface="Century Gothic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endParaRPr lang="de-DE" dirty="0" smtClean="0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 bwMode="auto">
          <a:xfrm>
            <a:off x="3249614" y="1555751"/>
            <a:ext cx="2644775" cy="360000"/>
          </a:xfrm>
          <a:gradFill>
            <a:gsLst>
              <a:gs pos="0">
                <a:schemeClr val="bg1"/>
              </a:gs>
              <a:gs pos="100000">
                <a:schemeClr val="bg1">
                  <a:lumMod val="75000"/>
                </a:schemeClr>
              </a:gs>
            </a:gsLst>
            <a:lin ang="5400000" scaled="0"/>
          </a:gradFill>
          <a:ln w="12700">
            <a:solidFill>
              <a:schemeClr val="bg1">
                <a:lumMod val="75000"/>
              </a:schemeClr>
            </a:solidFill>
          </a:ln>
        </p:spPr>
        <p:txBody>
          <a:bodyPr anchor="ctr">
            <a:noAutofit/>
          </a:bodyPr>
          <a:lstStyle>
            <a:lvl1pPr marL="0" indent="0" algn="ctr">
              <a:buNone/>
              <a:defRPr sz="1800" b="1">
                <a:latin typeface="Century Gothic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endParaRPr lang="de-DE" dirty="0" smtClean="0"/>
          </a:p>
        </p:txBody>
      </p:sp>
      <p:sp>
        <p:nvSpPr>
          <p:cNvPr id="10" name="Textplatzhalter 10"/>
          <p:cNvSpPr>
            <a:spLocks noGrp="1"/>
          </p:cNvSpPr>
          <p:nvPr>
            <p:ph type="body" sz="quarter" idx="13"/>
          </p:nvPr>
        </p:nvSpPr>
        <p:spPr bwMode="auto">
          <a:xfrm>
            <a:off x="457202" y="1099341"/>
            <a:ext cx="8229599" cy="456409"/>
          </a:xfrm>
        </p:spPr>
        <p:txBody>
          <a:bodyPr>
            <a:normAutofit/>
          </a:bodyPr>
          <a:lstStyle>
            <a:lvl1pPr marL="0" indent="0">
              <a:buNone/>
              <a:defRPr sz="2000" b="1">
                <a:latin typeface="Century Gothic" pitchFamily="34" charset="0"/>
              </a:defRPr>
            </a:lvl1pPr>
          </a:lstStyle>
          <a:p>
            <a:pPr lvl="0"/>
            <a:endParaRPr lang="de-DE" dirty="0"/>
          </a:p>
        </p:txBody>
      </p:sp>
      <p:sp>
        <p:nvSpPr>
          <p:cNvPr id="38" name="Textplatzhalter 4"/>
          <p:cNvSpPr>
            <a:spLocks noGrp="1"/>
          </p:cNvSpPr>
          <p:nvPr>
            <p:ph type="body" sz="quarter" idx="14"/>
          </p:nvPr>
        </p:nvSpPr>
        <p:spPr bwMode="auto">
          <a:xfrm>
            <a:off x="6042026" y="1555751"/>
            <a:ext cx="2644775" cy="360000"/>
          </a:xfrm>
          <a:gradFill>
            <a:gsLst>
              <a:gs pos="0">
                <a:schemeClr val="bg1"/>
              </a:gs>
              <a:gs pos="100000">
                <a:schemeClr val="bg1">
                  <a:lumMod val="75000"/>
                </a:schemeClr>
              </a:gs>
            </a:gsLst>
            <a:lin ang="5400000" scaled="0"/>
          </a:gradFill>
          <a:ln w="12700">
            <a:solidFill>
              <a:schemeClr val="bg1">
                <a:lumMod val="75000"/>
              </a:schemeClr>
            </a:solidFill>
          </a:ln>
        </p:spPr>
        <p:txBody>
          <a:bodyPr anchor="ctr">
            <a:noAutofit/>
          </a:bodyPr>
          <a:lstStyle>
            <a:lvl1pPr marL="0" indent="0" algn="ctr">
              <a:buNone/>
              <a:defRPr sz="1800" b="1">
                <a:latin typeface="Century Gothic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endParaRPr lang="de-DE" dirty="0" smtClean="0"/>
          </a:p>
        </p:txBody>
      </p:sp>
      <p:sp>
        <p:nvSpPr>
          <p:cNvPr id="31" name="Textplatzhalter 2"/>
          <p:cNvSpPr>
            <a:spLocks noGrp="1"/>
          </p:cNvSpPr>
          <p:nvPr>
            <p:ph type="body" idx="16"/>
          </p:nvPr>
        </p:nvSpPr>
        <p:spPr bwMode="auto">
          <a:xfrm>
            <a:off x="457202" y="4035889"/>
            <a:ext cx="2644775" cy="360000"/>
          </a:xfrm>
          <a:gradFill>
            <a:gsLst>
              <a:gs pos="0">
                <a:schemeClr val="bg1"/>
              </a:gs>
              <a:gs pos="100000">
                <a:schemeClr val="bg1">
                  <a:lumMod val="75000"/>
                </a:schemeClr>
              </a:gs>
            </a:gsLst>
            <a:lin ang="5400000" scaled="0"/>
          </a:gradFill>
          <a:ln w="12700">
            <a:solidFill>
              <a:schemeClr val="bg1">
                <a:lumMod val="75000"/>
              </a:schemeClr>
            </a:solidFill>
          </a:ln>
        </p:spPr>
        <p:txBody>
          <a:bodyPr anchor="ctr">
            <a:noAutofit/>
          </a:bodyPr>
          <a:lstStyle>
            <a:lvl1pPr marL="0" indent="0" algn="ctr">
              <a:buNone/>
              <a:defRPr sz="1800" b="1">
                <a:latin typeface="Century Gothic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endParaRPr lang="de-DE" dirty="0" smtClean="0"/>
          </a:p>
        </p:txBody>
      </p:sp>
      <p:sp>
        <p:nvSpPr>
          <p:cNvPr id="33" name="Textplatzhalter 4"/>
          <p:cNvSpPr>
            <a:spLocks noGrp="1"/>
          </p:cNvSpPr>
          <p:nvPr>
            <p:ph type="body" sz="quarter" idx="18"/>
          </p:nvPr>
        </p:nvSpPr>
        <p:spPr bwMode="auto">
          <a:xfrm>
            <a:off x="3249614" y="4035889"/>
            <a:ext cx="2644775" cy="360000"/>
          </a:xfrm>
          <a:gradFill>
            <a:gsLst>
              <a:gs pos="0">
                <a:schemeClr val="bg1"/>
              </a:gs>
              <a:gs pos="100000">
                <a:schemeClr val="bg1">
                  <a:lumMod val="75000"/>
                </a:schemeClr>
              </a:gs>
            </a:gsLst>
            <a:lin ang="5400000" scaled="0"/>
          </a:gradFill>
          <a:ln w="12700">
            <a:solidFill>
              <a:schemeClr val="bg1">
                <a:lumMod val="75000"/>
              </a:schemeClr>
            </a:solidFill>
          </a:ln>
        </p:spPr>
        <p:txBody>
          <a:bodyPr anchor="ctr">
            <a:noAutofit/>
          </a:bodyPr>
          <a:lstStyle>
            <a:lvl1pPr marL="0" indent="0" algn="ctr">
              <a:buNone/>
              <a:defRPr sz="1800" b="1">
                <a:latin typeface="Century Gothic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endParaRPr lang="de-DE" dirty="0" smtClean="0"/>
          </a:p>
        </p:txBody>
      </p:sp>
      <p:sp>
        <p:nvSpPr>
          <p:cNvPr id="35" name="Textplatzhalter 4"/>
          <p:cNvSpPr>
            <a:spLocks noGrp="1"/>
          </p:cNvSpPr>
          <p:nvPr>
            <p:ph type="body" sz="quarter" idx="20"/>
          </p:nvPr>
        </p:nvSpPr>
        <p:spPr bwMode="auto">
          <a:xfrm>
            <a:off x="6042026" y="4035889"/>
            <a:ext cx="2644775" cy="360000"/>
          </a:xfrm>
          <a:gradFill>
            <a:gsLst>
              <a:gs pos="0">
                <a:schemeClr val="bg1"/>
              </a:gs>
              <a:gs pos="100000">
                <a:schemeClr val="bg1">
                  <a:lumMod val="75000"/>
                </a:schemeClr>
              </a:gs>
            </a:gsLst>
            <a:lin ang="5400000" scaled="0"/>
          </a:gradFill>
          <a:ln w="12700">
            <a:solidFill>
              <a:schemeClr val="bg1">
                <a:lumMod val="75000"/>
              </a:schemeClr>
            </a:solidFill>
          </a:ln>
        </p:spPr>
        <p:txBody>
          <a:bodyPr anchor="ctr">
            <a:noAutofit/>
          </a:bodyPr>
          <a:lstStyle>
            <a:lvl1pPr marL="0" indent="0" algn="ctr">
              <a:buNone/>
              <a:defRPr sz="1800" b="1">
                <a:latin typeface="Century Gothic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endParaRPr lang="de-DE" dirty="0" smtClean="0"/>
          </a:p>
        </p:txBody>
      </p:sp>
      <p:sp>
        <p:nvSpPr>
          <p:cNvPr id="19" name="Text Placeholder 14"/>
          <p:cNvSpPr>
            <a:spLocks noGrp="1"/>
          </p:cNvSpPr>
          <p:nvPr>
            <p:ph type="body" sz="quarter" idx="22"/>
          </p:nvPr>
        </p:nvSpPr>
        <p:spPr bwMode="auto">
          <a:xfrm>
            <a:off x="457202" y="1916114"/>
            <a:ext cx="2644775" cy="1906939"/>
          </a:xfrm>
          <a:solidFill>
            <a:schemeClr val="bg1"/>
          </a:solidFill>
          <a:ln w="12700">
            <a:solidFill>
              <a:schemeClr val="bg1">
                <a:lumMod val="75000"/>
              </a:schemeClr>
            </a:solidFill>
          </a:ln>
        </p:spPr>
        <p:txBody>
          <a:bodyPr lIns="108000" tIns="108000" rIns="108000" bIns="108000">
            <a:normAutofit/>
          </a:bodyPr>
          <a:lstStyle>
            <a:lvl1pPr>
              <a:spcBef>
                <a:spcPts val="400"/>
              </a:spcBef>
              <a:buClr>
                <a:schemeClr val="accent6">
                  <a:lumMod val="50000"/>
                </a:schemeClr>
              </a:buClr>
              <a:buFont typeface="Wingdings" pitchFamily="2" charset="2"/>
              <a:buChar char="§"/>
              <a:defRPr sz="1600">
                <a:latin typeface="Century Gothic" pitchFamily="34" charset="0"/>
              </a:defRPr>
            </a:lvl1pPr>
            <a:lvl2pPr marL="444500" indent="-203200"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22" name="Text Placeholder 14"/>
          <p:cNvSpPr>
            <a:spLocks noGrp="1"/>
          </p:cNvSpPr>
          <p:nvPr>
            <p:ph type="body" sz="quarter" idx="25"/>
          </p:nvPr>
        </p:nvSpPr>
        <p:spPr bwMode="auto">
          <a:xfrm>
            <a:off x="457202" y="4395890"/>
            <a:ext cx="2644775" cy="1906939"/>
          </a:xfrm>
          <a:solidFill>
            <a:schemeClr val="bg1"/>
          </a:solidFill>
          <a:ln w="12700">
            <a:solidFill>
              <a:schemeClr val="bg1">
                <a:lumMod val="75000"/>
              </a:schemeClr>
            </a:solidFill>
          </a:ln>
        </p:spPr>
        <p:txBody>
          <a:bodyPr lIns="108000" tIns="108000" rIns="108000" bIns="108000">
            <a:normAutofit/>
          </a:bodyPr>
          <a:lstStyle>
            <a:lvl1pPr>
              <a:spcBef>
                <a:spcPts val="400"/>
              </a:spcBef>
              <a:buClr>
                <a:schemeClr val="accent6">
                  <a:lumMod val="50000"/>
                </a:schemeClr>
              </a:buClr>
              <a:buFont typeface="Wingdings" pitchFamily="2" charset="2"/>
              <a:buChar char="§"/>
              <a:defRPr sz="1600">
                <a:latin typeface="Century Gothic" pitchFamily="34" charset="0"/>
              </a:defRPr>
            </a:lvl1pPr>
            <a:lvl2pPr marL="444500" indent="-203200"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23" name="Text Placeholder 14"/>
          <p:cNvSpPr>
            <a:spLocks noGrp="1"/>
          </p:cNvSpPr>
          <p:nvPr>
            <p:ph type="body" sz="quarter" idx="26"/>
          </p:nvPr>
        </p:nvSpPr>
        <p:spPr bwMode="auto">
          <a:xfrm>
            <a:off x="3249614" y="4395890"/>
            <a:ext cx="2644775" cy="1906939"/>
          </a:xfrm>
          <a:solidFill>
            <a:schemeClr val="bg1"/>
          </a:solidFill>
          <a:ln w="12700">
            <a:solidFill>
              <a:schemeClr val="bg1">
                <a:lumMod val="75000"/>
              </a:schemeClr>
            </a:solidFill>
          </a:ln>
        </p:spPr>
        <p:txBody>
          <a:bodyPr lIns="108000" tIns="108000" rIns="108000" bIns="108000">
            <a:normAutofit/>
          </a:bodyPr>
          <a:lstStyle>
            <a:lvl1pPr>
              <a:spcBef>
                <a:spcPts val="400"/>
              </a:spcBef>
              <a:buClr>
                <a:schemeClr val="accent6">
                  <a:lumMod val="50000"/>
                </a:schemeClr>
              </a:buClr>
              <a:buFont typeface="Wingdings" pitchFamily="2" charset="2"/>
              <a:buChar char="§"/>
              <a:defRPr sz="1600">
                <a:latin typeface="Century Gothic" pitchFamily="34" charset="0"/>
              </a:defRPr>
            </a:lvl1pPr>
            <a:lvl2pPr marL="444500" indent="-203200"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24" name="Text Placeholder 14"/>
          <p:cNvSpPr>
            <a:spLocks noGrp="1"/>
          </p:cNvSpPr>
          <p:nvPr>
            <p:ph type="body" sz="quarter" idx="27"/>
          </p:nvPr>
        </p:nvSpPr>
        <p:spPr bwMode="auto">
          <a:xfrm>
            <a:off x="6042027" y="4395890"/>
            <a:ext cx="2644775" cy="1906939"/>
          </a:xfrm>
          <a:solidFill>
            <a:schemeClr val="bg1"/>
          </a:solidFill>
          <a:ln w="12700">
            <a:solidFill>
              <a:schemeClr val="bg1">
                <a:lumMod val="75000"/>
              </a:schemeClr>
            </a:solidFill>
          </a:ln>
        </p:spPr>
        <p:txBody>
          <a:bodyPr lIns="108000" tIns="108000" rIns="108000" bIns="108000">
            <a:normAutofit/>
          </a:bodyPr>
          <a:lstStyle>
            <a:lvl1pPr>
              <a:spcBef>
                <a:spcPts val="400"/>
              </a:spcBef>
              <a:buClr>
                <a:schemeClr val="accent6">
                  <a:lumMod val="50000"/>
                </a:schemeClr>
              </a:buClr>
              <a:buFont typeface="Wingdings" pitchFamily="2" charset="2"/>
              <a:buChar char="§"/>
              <a:defRPr sz="1600">
                <a:latin typeface="Century Gothic" pitchFamily="34" charset="0"/>
              </a:defRPr>
            </a:lvl1pPr>
            <a:lvl2pPr marL="444500" indent="-203200"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25" name="Text Placeholder 14"/>
          <p:cNvSpPr>
            <a:spLocks noGrp="1"/>
          </p:cNvSpPr>
          <p:nvPr>
            <p:ph type="body" sz="quarter" idx="28"/>
          </p:nvPr>
        </p:nvSpPr>
        <p:spPr bwMode="auto">
          <a:xfrm>
            <a:off x="3249614" y="1916114"/>
            <a:ext cx="2644775" cy="1906939"/>
          </a:xfrm>
          <a:solidFill>
            <a:schemeClr val="bg1"/>
          </a:solidFill>
          <a:ln w="12700">
            <a:solidFill>
              <a:schemeClr val="bg1">
                <a:lumMod val="75000"/>
              </a:schemeClr>
            </a:solidFill>
          </a:ln>
        </p:spPr>
        <p:txBody>
          <a:bodyPr lIns="108000" tIns="108000" rIns="108000" bIns="108000">
            <a:normAutofit/>
          </a:bodyPr>
          <a:lstStyle>
            <a:lvl1pPr>
              <a:spcBef>
                <a:spcPts val="400"/>
              </a:spcBef>
              <a:buClr>
                <a:schemeClr val="accent6">
                  <a:lumMod val="50000"/>
                </a:schemeClr>
              </a:buClr>
              <a:buFont typeface="Wingdings" pitchFamily="2" charset="2"/>
              <a:buChar char="§"/>
              <a:defRPr sz="1600">
                <a:latin typeface="Century Gothic" pitchFamily="34" charset="0"/>
              </a:defRPr>
            </a:lvl1pPr>
            <a:lvl2pPr marL="444500" indent="-203200"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26" name="Text Placeholder 14"/>
          <p:cNvSpPr>
            <a:spLocks noGrp="1"/>
          </p:cNvSpPr>
          <p:nvPr>
            <p:ph type="body" sz="quarter" idx="29"/>
          </p:nvPr>
        </p:nvSpPr>
        <p:spPr bwMode="auto">
          <a:xfrm>
            <a:off x="6042026" y="1916114"/>
            <a:ext cx="2644775" cy="1906939"/>
          </a:xfrm>
          <a:solidFill>
            <a:schemeClr val="bg1"/>
          </a:solidFill>
          <a:ln w="12700">
            <a:solidFill>
              <a:schemeClr val="bg1">
                <a:lumMod val="75000"/>
              </a:schemeClr>
            </a:solidFill>
          </a:ln>
        </p:spPr>
        <p:txBody>
          <a:bodyPr lIns="108000" tIns="108000" rIns="108000" bIns="108000">
            <a:normAutofit/>
          </a:bodyPr>
          <a:lstStyle>
            <a:lvl1pPr>
              <a:spcBef>
                <a:spcPts val="400"/>
              </a:spcBef>
              <a:buClr>
                <a:schemeClr val="accent6">
                  <a:lumMod val="50000"/>
                </a:schemeClr>
              </a:buClr>
              <a:buFont typeface="Wingdings" pitchFamily="2" charset="2"/>
              <a:buChar char="§"/>
              <a:defRPr sz="1600">
                <a:latin typeface="Century Gothic" pitchFamily="34" charset="0"/>
              </a:defRPr>
            </a:lvl1pPr>
            <a:lvl2pPr marL="444500" indent="-203200"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  <p:transition xmlns:p14="http://schemas.microsoft.com/office/powerpoint/2010/main" spd="med">
    <p:fad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Images (horizontal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 bwMode="auto"/>
        <p:txBody>
          <a:bodyPr/>
          <a:lstStyle>
            <a:lvl1pPr>
              <a:defRPr sz="2000"/>
            </a:lvl1pPr>
          </a:lstStyle>
          <a:p>
            <a:endParaRPr lang="de-DE" dirty="0"/>
          </a:p>
        </p:txBody>
      </p:sp>
      <p:sp>
        <p:nvSpPr>
          <p:cNvPr id="10" name="Textplatzhalter 10"/>
          <p:cNvSpPr>
            <a:spLocks noGrp="1"/>
          </p:cNvSpPr>
          <p:nvPr>
            <p:ph type="body" sz="quarter" idx="13"/>
          </p:nvPr>
        </p:nvSpPr>
        <p:spPr bwMode="auto">
          <a:xfrm>
            <a:off x="457202" y="1099341"/>
            <a:ext cx="8229599" cy="456409"/>
          </a:xfrm>
        </p:spPr>
        <p:txBody>
          <a:bodyPr>
            <a:normAutofit/>
          </a:bodyPr>
          <a:lstStyle>
            <a:lvl1pPr marL="0" indent="0">
              <a:buNone/>
              <a:defRPr sz="2000" b="1">
                <a:latin typeface="Century Gothic" pitchFamily="34" charset="0"/>
              </a:defRPr>
            </a:lvl1pPr>
          </a:lstStyle>
          <a:p>
            <a:pPr lvl="0"/>
            <a:endParaRPr lang="de-DE" dirty="0"/>
          </a:p>
        </p:txBody>
      </p:sp>
      <p:sp>
        <p:nvSpPr>
          <p:cNvPr id="24" name="Bildplatzhalter 23"/>
          <p:cNvSpPr>
            <a:spLocks noGrp="1"/>
          </p:cNvSpPr>
          <p:nvPr>
            <p:ph type="pic" sz="quarter" idx="14"/>
          </p:nvPr>
        </p:nvSpPr>
        <p:spPr bwMode="auto">
          <a:xfrm>
            <a:off x="457201" y="1555751"/>
            <a:ext cx="4040188" cy="2049463"/>
          </a:xfrm>
          <a:solidFill>
            <a:schemeClr val="bg1">
              <a:lumMod val="85000"/>
            </a:schemeClr>
          </a:solidFill>
          <a:ln w="12700">
            <a:solidFill>
              <a:schemeClr val="bg1">
                <a:lumMod val="75000"/>
              </a:schemeClr>
            </a:solidFill>
          </a:ln>
        </p:spPr>
        <p:txBody>
          <a:bodyPr rtlCol="0">
            <a:normAutofit/>
          </a:bodyPr>
          <a:lstStyle>
            <a:lvl1pPr>
              <a:defRPr>
                <a:latin typeface="Century Gothic" pitchFamily="34" charset="0"/>
              </a:defRPr>
            </a:lvl1pPr>
          </a:lstStyle>
          <a:p>
            <a:pPr lvl="0"/>
            <a:endParaRPr lang="de-DE" noProof="0"/>
          </a:p>
        </p:txBody>
      </p:sp>
      <p:sp>
        <p:nvSpPr>
          <p:cNvPr id="26" name="Bildplatzhalter 25"/>
          <p:cNvSpPr>
            <a:spLocks noGrp="1"/>
          </p:cNvSpPr>
          <p:nvPr>
            <p:ph type="pic" sz="quarter" idx="15"/>
          </p:nvPr>
        </p:nvSpPr>
        <p:spPr bwMode="auto">
          <a:xfrm>
            <a:off x="4645819" y="1555751"/>
            <a:ext cx="4040982" cy="2049463"/>
          </a:xfrm>
          <a:solidFill>
            <a:schemeClr val="bg1">
              <a:lumMod val="85000"/>
            </a:schemeClr>
          </a:solidFill>
          <a:ln w="12700">
            <a:solidFill>
              <a:schemeClr val="bg1">
                <a:lumMod val="75000"/>
              </a:schemeClr>
            </a:solidFill>
          </a:ln>
        </p:spPr>
        <p:txBody>
          <a:bodyPr rtlCol="0">
            <a:normAutofit/>
          </a:bodyPr>
          <a:lstStyle>
            <a:lvl1pPr>
              <a:defRPr>
                <a:latin typeface="Century Gothic" pitchFamily="34" charset="0"/>
              </a:defRPr>
            </a:lvl1pPr>
          </a:lstStyle>
          <a:p>
            <a:pPr lvl="0"/>
            <a:endParaRPr lang="de-DE" noProof="0"/>
          </a:p>
        </p:txBody>
      </p:sp>
      <p:sp>
        <p:nvSpPr>
          <p:cNvPr id="11" name="Text Placeholder 14"/>
          <p:cNvSpPr>
            <a:spLocks noGrp="1"/>
          </p:cNvSpPr>
          <p:nvPr>
            <p:ph type="body" sz="quarter" idx="16"/>
          </p:nvPr>
        </p:nvSpPr>
        <p:spPr bwMode="auto">
          <a:xfrm>
            <a:off x="457201" y="3605213"/>
            <a:ext cx="4040188" cy="2817357"/>
          </a:xfrm>
          <a:solidFill>
            <a:schemeClr val="bg1"/>
          </a:solidFill>
          <a:ln w="12700">
            <a:solidFill>
              <a:schemeClr val="bg1">
                <a:lumMod val="75000"/>
              </a:schemeClr>
            </a:solidFill>
          </a:ln>
        </p:spPr>
        <p:txBody>
          <a:bodyPr lIns="108000" tIns="108000" rIns="108000" bIns="108000">
            <a:normAutofit/>
          </a:bodyPr>
          <a:lstStyle>
            <a:lvl1pPr>
              <a:spcBef>
                <a:spcPts val="400"/>
              </a:spcBef>
              <a:buClr>
                <a:schemeClr val="accent6">
                  <a:lumMod val="50000"/>
                </a:schemeClr>
              </a:buClr>
              <a:buFont typeface="Wingdings" pitchFamily="2" charset="2"/>
              <a:buChar char="§"/>
              <a:defRPr sz="1600">
                <a:latin typeface="Century Gothic" pitchFamily="34" charset="0"/>
              </a:defRPr>
            </a:lvl1pPr>
            <a:lvl2pPr marL="444500" indent="-203200">
              <a:spcBef>
                <a:spcPts val="400"/>
              </a:spcBef>
              <a:defRPr sz="1600">
                <a:latin typeface="Century Gothic" pitchFamily="34" charset="0"/>
              </a:defRPr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  <p:sp>
        <p:nvSpPr>
          <p:cNvPr id="12" name="Text Placeholder 14"/>
          <p:cNvSpPr>
            <a:spLocks noGrp="1"/>
          </p:cNvSpPr>
          <p:nvPr>
            <p:ph type="body" sz="quarter" idx="17"/>
          </p:nvPr>
        </p:nvSpPr>
        <p:spPr bwMode="auto">
          <a:xfrm>
            <a:off x="4646613" y="3605213"/>
            <a:ext cx="4040188" cy="2817357"/>
          </a:xfrm>
          <a:solidFill>
            <a:schemeClr val="bg1"/>
          </a:solidFill>
          <a:ln w="12700">
            <a:solidFill>
              <a:schemeClr val="bg1">
                <a:lumMod val="75000"/>
              </a:schemeClr>
            </a:solidFill>
          </a:ln>
        </p:spPr>
        <p:txBody>
          <a:bodyPr lIns="108000" tIns="108000" rIns="108000" bIns="108000">
            <a:normAutofit/>
          </a:bodyPr>
          <a:lstStyle>
            <a:lvl1pPr>
              <a:spcBef>
                <a:spcPts val="400"/>
              </a:spcBef>
              <a:buClr>
                <a:schemeClr val="accent6">
                  <a:lumMod val="50000"/>
                </a:schemeClr>
              </a:buClr>
              <a:buFont typeface="Wingdings" pitchFamily="2" charset="2"/>
              <a:buChar char="§"/>
              <a:defRPr sz="1600">
                <a:latin typeface="Century Gothic" pitchFamily="34" charset="0"/>
              </a:defRPr>
            </a:lvl1pPr>
            <a:lvl2pPr marL="444500" indent="-203200">
              <a:spcBef>
                <a:spcPts val="400"/>
              </a:spcBef>
              <a:defRPr sz="1600">
                <a:latin typeface="Century Gothic" pitchFamily="34" charset="0"/>
              </a:defRPr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</p:spTree>
  </p:cSld>
  <p:clrMapOvr>
    <a:masterClrMapping/>
  </p:clrMapOvr>
  <p:transition xmlns:p14="http://schemas.microsoft.com/office/powerpoint/2010/main" spd="med">
    <p:fad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Images (vertical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 bwMode="auto"/>
        <p:txBody>
          <a:bodyPr/>
          <a:lstStyle>
            <a:lvl1pPr>
              <a:defRPr sz="2000"/>
            </a:lvl1pPr>
          </a:lstStyle>
          <a:p>
            <a:endParaRPr lang="de-DE" dirty="0"/>
          </a:p>
        </p:txBody>
      </p:sp>
      <p:sp>
        <p:nvSpPr>
          <p:cNvPr id="10" name="Textplatzhalter 10"/>
          <p:cNvSpPr>
            <a:spLocks noGrp="1"/>
          </p:cNvSpPr>
          <p:nvPr>
            <p:ph type="body" sz="quarter" idx="13"/>
          </p:nvPr>
        </p:nvSpPr>
        <p:spPr bwMode="auto">
          <a:xfrm>
            <a:off x="457202" y="1099341"/>
            <a:ext cx="8229599" cy="456409"/>
          </a:xfrm>
        </p:spPr>
        <p:txBody>
          <a:bodyPr>
            <a:normAutofit/>
          </a:bodyPr>
          <a:lstStyle>
            <a:lvl1pPr marL="0" indent="0">
              <a:buNone/>
              <a:defRPr sz="2000" b="1">
                <a:latin typeface="Century Gothic" pitchFamily="34" charset="0"/>
              </a:defRPr>
            </a:lvl1pPr>
          </a:lstStyle>
          <a:p>
            <a:pPr lvl="0"/>
            <a:endParaRPr lang="de-DE" dirty="0"/>
          </a:p>
        </p:txBody>
      </p:sp>
      <p:sp>
        <p:nvSpPr>
          <p:cNvPr id="24" name="Bildplatzhalter 23"/>
          <p:cNvSpPr>
            <a:spLocks noGrp="1"/>
          </p:cNvSpPr>
          <p:nvPr>
            <p:ph type="pic" sz="quarter" idx="14"/>
          </p:nvPr>
        </p:nvSpPr>
        <p:spPr bwMode="auto">
          <a:xfrm>
            <a:off x="457201" y="1555751"/>
            <a:ext cx="2732619" cy="2049463"/>
          </a:xfrm>
          <a:solidFill>
            <a:schemeClr val="bg1">
              <a:lumMod val="85000"/>
            </a:schemeClr>
          </a:solidFill>
          <a:ln w="12700">
            <a:solidFill>
              <a:schemeClr val="bg1">
                <a:lumMod val="75000"/>
              </a:schemeClr>
            </a:solidFill>
          </a:ln>
        </p:spPr>
        <p:txBody>
          <a:bodyPr rtlCol="0">
            <a:normAutofit/>
          </a:bodyPr>
          <a:lstStyle>
            <a:lvl1pPr>
              <a:defRPr>
                <a:latin typeface="Century Gothic" pitchFamily="34" charset="0"/>
              </a:defRPr>
            </a:lvl1pPr>
          </a:lstStyle>
          <a:p>
            <a:pPr lvl="0"/>
            <a:endParaRPr lang="de-DE" noProof="0"/>
          </a:p>
        </p:txBody>
      </p:sp>
      <p:sp>
        <p:nvSpPr>
          <p:cNvPr id="15" name="Bildplatzhalter 23"/>
          <p:cNvSpPr>
            <a:spLocks noGrp="1"/>
          </p:cNvSpPr>
          <p:nvPr>
            <p:ph type="pic" sz="quarter" idx="23"/>
          </p:nvPr>
        </p:nvSpPr>
        <p:spPr bwMode="auto">
          <a:xfrm>
            <a:off x="457201" y="3752852"/>
            <a:ext cx="2732619" cy="2049463"/>
          </a:xfrm>
          <a:solidFill>
            <a:schemeClr val="bg1">
              <a:lumMod val="85000"/>
            </a:schemeClr>
          </a:solidFill>
          <a:ln w="12700">
            <a:solidFill>
              <a:schemeClr val="bg1">
                <a:lumMod val="75000"/>
              </a:schemeClr>
            </a:solidFill>
          </a:ln>
        </p:spPr>
        <p:txBody>
          <a:bodyPr rtlCol="0">
            <a:normAutofit/>
          </a:bodyPr>
          <a:lstStyle>
            <a:lvl1pPr>
              <a:defRPr>
                <a:latin typeface="Century Gothic" pitchFamily="34" charset="0"/>
              </a:defRPr>
            </a:lvl1pPr>
          </a:lstStyle>
          <a:p>
            <a:pPr lvl="0"/>
            <a:endParaRPr lang="de-DE" noProof="0"/>
          </a:p>
        </p:txBody>
      </p:sp>
      <p:sp>
        <p:nvSpPr>
          <p:cNvPr id="12" name="Text Placeholder 14"/>
          <p:cNvSpPr>
            <a:spLocks noGrp="1"/>
          </p:cNvSpPr>
          <p:nvPr>
            <p:ph type="body" sz="quarter" idx="16"/>
          </p:nvPr>
        </p:nvSpPr>
        <p:spPr bwMode="auto">
          <a:xfrm>
            <a:off x="3337457" y="1555751"/>
            <a:ext cx="5349344" cy="2049462"/>
          </a:xfrm>
          <a:solidFill>
            <a:schemeClr val="bg1"/>
          </a:solidFill>
          <a:ln w="12700">
            <a:solidFill>
              <a:schemeClr val="bg1">
                <a:lumMod val="75000"/>
              </a:schemeClr>
            </a:solidFill>
          </a:ln>
        </p:spPr>
        <p:txBody>
          <a:bodyPr lIns="108000" tIns="108000" rIns="108000" bIns="108000">
            <a:normAutofit/>
          </a:bodyPr>
          <a:lstStyle>
            <a:lvl1pPr>
              <a:spcBef>
                <a:spcPts val="400"/>
              </a:spcBef>
              <a:buClr>
                <a:schemeClr val="accent6">
                  <a:lumMod val="50000"/>
                </a:schemeClr>
              </a:buClr>
              <a:buFont typeface="Wingdings" pitchFamily="2" charset="2"/>
              <a:buChar char="§"/>
              <a:defRPr sz="1600">
                <a:latin typeface="Century Gothic" pitchFamily="34" charset="0"/>
              </a:defRPr>
            </a:lvl1pPr>
            <a:lvl2pPr marL="444500" indent="-203200">
              <a:spcBef>
                <a:spcPts val="400"/>
              </a:spcBef>
              <a:defRPr sz="1600">
                <a:latin typeface="Century Gothic" pitchFamily="34" charset="0"/>
              </a:defRPr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  <p:sp>
        <p:nvSpPr>
          <p:cNvPr id="13" name="Text Placeholder 14"/>
          <p:cNvSpPr>
            <a:spLocks noGrp="1"/>
          </p:cNvSpPr>
          <p:nvPr>
            <p:ph type="body" sz="quarter" idx="24"/>
          </p:nvPr>
        </p:nvSpPr>
        <p:spPr bwMode="auto">
          <a:xfrm>
            <a:off x="3337457" y="3752852"/>
            <a:ext cx="5349344" cy="2049462"/>
          </a:xfrm>
          <a:solidFill>
            <a:schemeClr val="bg1"/>
          </a:solidFill>
          <a:ln w="12700">
            <a:solidFill>
              <a:schemeClr val="bg1">
                <a:lumMod val="75000"/>
              </a:schemeClr>
            </a:solidFill>
          </a:ln>
        </p:spPr>
        <p:txBody>
          <a:bodyPr lIns="108000" tIns="108000" rIns="108000" bIns="108000">
            <a:normAutofit/>
          </a:bodyPr>
          <a:lstStyle>
            <a:lvl1pPr>
              <a:spcBef>
                <a:spcPts val="400"/>
              </a:spcBef>
              <a:buClr>
                <a:schemeClr val="accent6">
                  <a:lumMod val="50000"/>
                </a:schemeClr>
              </a:buClr>
              <a:buFont typeface="Wingdings" pitchFamily="2" charset="2"/>
              <a:buChar char="§"/>
              <a:defRPr sz="1600">
                <a:latin typeface="Century Gothic" pitchFamily="34" charset="0"/>
              </a:defRPr>
            </a:lvl1pPr>
            <a:lvl2pPr marL="444500" indent="-203200">
              <a:spcBef>
                <a:spcPts val="400"/>
              </a:spcBef>
              <a:defRPr sz="1600">
                <a:latin typeface="Century Gothic" pitchFamily="34" charset="0"/>
              </a:defRPr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</p:spTree>
  </p:cSld>
  <p:clrMapOvr>
    <a:masterClrMapping/>
  </p:clrMapOvr>
  <p:transition xmlns:p14="http://schemas.microsoft.com/office/powerpoint/2010/main" spd="med">
    <p:fad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Images (vertical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 bwMode="auto"/>
        <p:txBody>
          <a:bodyPr/>
          <a:lstStyle>
            <a:lvl1pPr>
              <a:defRPr sz="2000"/>
            </a:lvl1pPr>
          </a:lstStyle>
          <a:p>
            <a:endParaRPr lang="de-DE" dirty="0"/>
          </a:p>
        </p:txBody>
      </p:sp>
      <p:sp>
        <p:nvSpPr>
          <p:cNvPr id="10" name="Textplatzhalter 10"/>
          <p:cNvSpPr>
            <a:spLocks noGrp="1"/>
          </p:cNvSpPr>
          <p:nvPr>
            <p:ph type="body" sz="quarter" idx="13"/>
          </p:nvPr>
        </p:nvSpPr>
        <p:spPr bwMode="auto">
          <a:xfrm>
            <a:off x="457202" y="1099341"/>
            <a:ext cx="8229599" cy="456409"/>
          </a:xfrm>
        </p:spPr>
        <p:txBody>
          <a:bodyPr>
            <a:normAutofit/>
          </a:bodyPr>
          <a:lstStyle>
            <a:lvl1pPr marL="0" indent="0">
              <a:buNone/>
              <a:defRPr sz="2000" b="1">
                <a:latin typeface="Century Gothic" pitchFamily="34" charset="0"/>
              </a:defRPr>
            </a:lvl1pPr>
          </a:lstStyle>
          <a:p>
            <a:pPr lvl="0"/>
            <a:endParaRPr lang="de-DE" dirty="0"/>
          </a:p>
        </p:txBody>
      </p:sp>
      <p:sp>
        <p:nvSpPr>
          <p:cNvPr id="24" name="Bildplatzhalter 23"/>
          <p:cNvSpPr>
            <a:spLocks noGrp="1"/>
          </p:cNvSpPr>
          <p:nvPr>
            <p:ph type="pic" sz="quarter" idx="14"/>
          </p:nvPr>
        </p:nvSpPr>
        <p:spPr bwMode="auto">
          <a:xfrm>
            <a:off x="457201" y="1555751"/>
            <a:ext cx="2732619" cy="1317093"/>
          </a:xfrm>
          <a:solidFill>
            <a:schemeClr val="bg1">
              <a:lumMod val="85000"/>
            </a:schemeClr>
          </a:solidFill>
          <a:ln w="12700">
            <a:solidFill>
              <a:schemeClr val="bg1">
                <a:lumMod val="75000"/>
              </a:schemeClr>
            </a:solidFill>
          </a:ln>
        </p:spPr>
        <p:txBody>
          <a:bodyPr rtlCol="0">
            <a:normAutofit/>
          </a:bodyPr>
          <a:lstStyle>
            <a:lvl1pPr>
              <a:defRPr>
                <a:latin typeface="Century Gothic" pitchFamily="34" charset="0"/>
              </a:defRPr>
            </a:lvl1pPr>
          </a:lstStyle>
          <a:p>
            <a:pPr lvl="0"/>
            <a:endParaRPr lang="de-DE" noProof="0"/>
          </a:p>
        </p:txBody>
      </p:sp>
      <p:sp>
        <p:nvSpPr>
          <p:cNvPr id="15" name="Bildplatzhalter 23"/>
          <p:cNvSpPr>
            <a:spLocks noGrp="1"/>
          </p:cNvSpPr>
          <p:nvPr>
            <p:ph type="pic" sz="quarter" idx="23"/>
          </p:nvPr>
        </p:nvSpPr>
        <p:spPr bwMode="auto">
          <a:xfrm>
            <a:off x="457201" y="3020484"/>
            <a:ext cx="2732619" cy="1317097"/>
          </a:xfrm>
          <a:solidFill>
            <a:schemeClr val="bg1">
              <a:lumMod val="85000"/>
            </a:schemeClr>
          </a:solidFill>
          <a:ln w="12700">
            <a:solidFill>
              <a:schemeClr val="bg1">
                <a:lumMod val="75000"/>
              </a:schemeClr>
            </a:solidFill>
          </a:ln>
        </p:spPr>
        <p:txBody>
          <a:bodyPr rtlCol="0">
            <a:normAutofit/>
          </a:bodyPr>
          <a:lstStyle>
            <a:lvl1pPr>
              <a:defRPr>
                <a:latin typeface="Century Gothic" pitchFamily="34" charset="0"/>
              </a:defRPr>
            </a:lvl1pPr>
          </a:lstStyle>
          <a:p>
            <a:pPr lvl="0"/>
            <a:endParaRPr lang="de-DE" noProof="0"/>
          </a:p>
        </p:txBody>
      </p:sp>
      <p:sp>
        <p:nvSpPr>
          <p:cNvPr id="32" name="Bildplatzhalter 23"/>
          <p:cNvSpPr>
            <a:spLocks noGrp="1"/>
          </p:cNvSpPr>
          <p:nvPr>
            <p:ph type="pic" sz="quarter" idx="25"/>
          </p:nvPr>
        </p:nvSpPr>
        <p:spPr bwMode="auto">
          <a:xfrm>
            <a:off x="457201" y="4485220"/>
            <a:ext cx="2732619" cy="1317097"/>
          </a:xfrm>
          <a:solidFill>
            <a:schemeClr val="bg1">
              <a:lumMod val="85000"/>
            </a:schemeClr>
          </a:solidFill>
          <a:ln w="12700">
            <a:solidFill>
              <a:schemeClr val="bg1">
                <a:lumMod val="75000"/>
              </a:schemeClr>
            </a:solidFill>
          </a:ln>
        </p:spPr>
        <p:txBody>
          <a:bodyPr rtlCol="0">
            <a:normAutofit/>
          </a:bodyPr>
          <a:lstStyle>
            <a:lvl1pPr>
              <a:defRPr>
                <a:latin typeface="Century Gothic" pitchFamily="34" charset="0"/>
              </a:defRPr>
            </a:lvl1pPr>
          </a:lstStyle>
          <a:p>
            <a:pPr lvl="0"/>
            <a:endParaRPr lang="de-DE" noProof="0"/>
          </a:p>
        </p:txBody>
      </p:sp>
      <p:sp>
        <p:nvSpPr>
          <p:cNvPr id="12" name="Text Placeholder 14"/>
          <p:cNvSpPr>
            <a:spLocks noGrp="1"/>
          </p:cNvSpPr>
          <p:nvPr>
            <p:ph type="body" sz="quarter" idx="16"/>
          </p:nvPr>
        </p:nvSpPr>
        <p:spPr bwMode="auto">
          <a:xfrm>
            <a:off x="3337457" y="1555752"/>
            <a:ext cx="5349344" cy="1317092"/>
          </a:xfrm>
          <a:solidFill>
            <a:schemeClr val="bg1"/>
          </a:solidFill>
          <a:ln w="12700">
            <a:solidFill>
              <a:schemeClr val="bg1">
                <a:lumMod val="75000"/>
              </a:schemeClr>
            </a:solidFill>
          </a:ln>
        </p:spPr>
        <p:txBody>
          <a:bodyPr lIns="108000" tIns="108000" rIns="108000" bIns="108000">
            <a:noAutofit/>
          </a:bodyPr>
          <a:lstStyle>
            <a:lvl1pPr algn="l" defTabSz="914400" rtl="0" eaLnBrk="1" latinLnBrk="0" hangingPunct="1">
              <a:spcBef>
                <a:spcPts val="400"/>
              </a:spcBef>
              <a:buClr>
                <a:schemeClr val="accent6">
                  <a:lumMod val="50000"/>
                </a:schemeClr>
              </a:buClr>
              <a:buFont typeface="Wingdings" pitchFamily="2" charset="2"/>
              <a:buChar char="§"/>
              <a:defRPr lang="en-US" sz="1600" kern="1200" dirty="0" smtClean="0">
                <a:solidFill>
                  <a:schemeClr val="tx1"/>
                </a:solidFill>
                <a:latin typeface="Century Gothic" pitchFamily="34" charset="0"/>
                <a:ea typeface="+mn-ea"/>
                <a:cs typeface="+mn-cs"/>
              </a:defRPr>
            </a:lvl1pPr>
            <a:lvl2pPr marL="444500" indent="-203200" algn="l" defTabSz="914400" rtl="0" eaLnBrk="1" latinLnBrk="0" hangingPunct="1">
              <a:spcBef>
                <a:spcPts val="400"/>
              </a:spcBef>
              <a:defRPr lang="en-US" sz="1600" kern="1200" dirty="0" smtClean="0">
                <a:solidFill>
                  <a:schemeClr val="tx1"/>
                </a:solidFill>
                <a:latin typeface="Century Gothic" pitchFamily="34" charset="0"/>
                <a:ea typeface="+mn-ea"/>
                <a:cs typeface="+mn-cs"/>
              </a:defRPr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  <p:sp>
        <p:nvSpPr>
          <p:cNvPr id="13" name="Text Placeholder 14"/>
          <p:cNvSpPr>
            <a:spLocks noGrp="1"/>
          </p:cNvSpPr>
          <p:nvPr>
            <p:ph type="body" sz="quarter" idx="26"/>
          </p:nvPr>
        </p:nvSpPr>
        <p:spPr bwMode="auto">
          <a:xfrm>
            <a:off x="3337457" y="3020484"/>
            <a:ext cx="5349344" cy="1317092"/>
          </a:xfrm>
          <a:solidFill>
            <a:schemeClr val="bg1"/>
          </a:solidFill>
          <a:ln w="12700">
            <a:solidFill>
              <a:schemeClr val="bg1">
                <a:lumMod val="75000"/>
              </a:schemeClr>
            </a:solidFill>
          </a:ln>
        </p:spPr>
        <p:txBody>
          <a:bodyPr lIns="108000" tIns="108000" rIns="108000" bIns="108000">
            <a:noAutofit/>
          </a:bodyPr>
          <a:lstStyle>
            <a:lvl1pPr>
              <a:spcBef>
                <a:spcPts val="400"/>
              </a:spcBef>
              <a:buClr>
                <a:schemeClr val="accent6">
                  <a:lumMod val="50000"/>
                </a:schemeClr>
              </a:buClr>
              <a:buFont typeface="Wingdings" pitchFamily="2" charset="2"/>
              <a:buChar char="§"/>
              <a:defRPr sz="1600">
                <a:latin typeface="Century Gothic" pitchFamily="34" charset="0"/>
              </a:defRPr>
            </a:lvl1pPr>
            <a:lvl2pPr marL="444500" indent="-203200">
              <a:spcBef>
                <a:spcPts val="400"/>
              </a:spcBef>
              <a:defRPr sz="1600">
                <a:latin typeface="Century Gothic" pitchFamily="34" charset="0"/>
              </a:defRPr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  <p:sp>
        <p:nvSpPr>
          <p:cNvPr id="16" name="Text Placeholder 14"/>
          <p:cNvSpPr>
            <a:spLocks noGrp="1"/>
          </p:cNvSpPr>
          <p:nvPr>
            <p:ph type="body" sz="quarter" idx="27"/>
          </p:nvPr>
        </p:nvSpPr>
        <p:spPr bwMode="auto">
          <a:xfrm>
            <a:off x="3337457" y="4485220"/>
            <a:ext cx="5349344" cy="1317092"/>
          </a:xfrm>
          <a:solidFill>
            <a:schemeClr val="bg1"/>
          </a:solidFill>
          <a:ln w="12700">
            <a:solidFill>
              <a:schemeClr val="bg1">
                <a:lumMod val="75000"/>
              </a:schemeClr>
            </a:solidFill>
          </a:ln>
        </p:spPr>
        <p:txBody>
          <a:bodyPr lIns="108000" tIns="108000" rIns="108000" bIns="108000">
            <a:noAutofit/>
          </a:bodyPr>
          <a:lstStyle>
            <a:lvl1pPr algn="l" defTabSz="914400" rtl="0" eaLnBrk="1" latinLnBrk="0" hangingPunct="1">
              <a:spcBef>
                <a:spcPts val="400"/>
              </a:spcBef>
              <a:buClr>
                <a:schemeClr val="accent6">
                  <a:lumMod val="50000"/>
                </a:schemeClr>
              </a:buClr>
              <a:buFont typeface="Wingdings" pitchFamily="2" charset="2"/>
              <a:buChar char="§"/>
              <a:defRPr lang="en-US" sz="1600" kern="1200" dirty="0" smtClean="0">
                <a:solidFill>
                  <a:schemeClr val="tx1"/>
                </a:solidFill>
                <a:latin typeface="Century Gothic" pitchFamily="34" charset="0"/>
                <a:ea typeface="+mn-ea"/>
                <a:cs typeface="+mn-cs"/>
              </a:defRPr>
            </a:lvl1pPr>
            <a:lvl2pPr marL="444500" indent="-203200" algn="l" defTabSz="914400" rtl="0" eaLnBrk="1" latinLnBrk="0" hangingPunct="1">
              <a:spcBef>
                <a:spcPts val="400"/>
              </a:spcBef>
              <a:defRPr lang="en-US" sz="1600" kern="1200" dirty="0" smtClean="0">
                <a:solidFill>
                  <a:schemeClr val="tx1"/>
                </a:solidFill>
                <a:latin typeface="Century Gothic" pitchFamily="34" charset="0"/>
                <a:ea typeface="+mn-ea"/>
                <a:cs typeface="+mn-cs"/>
              </a:defRPr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</p:spTree>
  </p:cSld>
  <p:clrMapOvr>
    <a:masterClrMapping/>
  </p:clrMapOvr>
  <p:transition xmlns:p14="http://schemas.microsoft.com/office/powerpoint/2010/main" spd="med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estions &amp; Answe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feld 38"/>
          <p:cNvSpPr txBox="1"/>
          <p:nvPr userDrawn="1"/>
        </p:nvSpPr>
        <p:spPr bwMode="gray">
          <a:xfrm>
            <a:off x="395288" y="933450"/>
            <a:ext cx="8105775" cy="24003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5000" b="1" dirty="0">
                <a:solidFill>
                  <a:schemeClr val="bg1">
                    <a:lumMod val="85000"/>
                  </a:schemeClr>
                </a:solidFill>
                <a:latin typeface="+mn-lt"/>
              </a:rPr>
              <a:t>Q &amp; A</a:t>
            </a:r>
            <a:endParaRPr lang="en-GB" sz="15000" b="1" dirty="0">
              <a:solidFill>
                <a:schemeClr val="bg1">
                  <a:lumMod val="85000"/>
                </a:schemeClr>
              </a:solidFill>
              <a:latin typeface="+mn-lt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 bwMode="auto"/>
        <p:txBody>
          <a:bodyPr/>
          <a:lstStyle>
            <a:lvl1pPr>
              <a:defRPr sz="2000" baseline="0"/>
            </a:lvl1pPr>
          </a:lstStyle>
          <a:p>
            <a:r>
              <a:rPr lang="en-US" noProof="0" dirty="0" smtClean="0"/>
              <a:t>Titelmasterformat durch Klicken bearbeiten</a:t>
            </a:r>
            <a:endParaRPr lang="en-US" noProof="0" dirty="0"/>
          </a:p>
        </p:txBody>
      </p:sp>
      <p:sp>
        <p:nvSpPr>
          <p:cNvPr id="15" name="Bildplatzhalter 14"/>
          <p:cNvSpPr>
            <a:spLocks noGrp="1"/>
          </p:cNvSpPr>
          <p:nvPr>
            <p:ph type="pic" sz="quarter" idx="14"/>
          </p:nvPr>
        </p:nvSpPr>
        <p:spPr bwMode="auto">
          <a:xfrm>
            <a:off x="2" y="3671103"/>
            <a:ext cx="9143999" cy="2131210"/>
          </a:xfrm>
          <a:solidFill>
            <a:schemeClr val="bg1">
              <a:lumMod val="75000"/>
            </a:schemeClr>
          </a:solidFill>
        </p:spPr>
        <p:txBody>
          <a:bodyPr rtlCol="0">
            <a:normAutofit/>
          </a:bodyPr>
          <a:lstStyle/>
          <a:p>
            <a:pPr lvl="0"/>
            <a:endParaRPr lang="de-DE" noProof="0"/>
          </a:p>
        </p:txBody>
      </p:sp>
      <p:sp>
        <p:nvSpPr>
          <p:cNvPr id="19" name="Textplatzhalter 18"/>
          <p:cNvSpPr>
            <a:spLocks noGrp="1"/>
          </p:cNvSpPr>
          <p:nvPr>
            <p:ph type="body" sz="quarter" idx="15"/>
          </p:nvPr>
        </p:nvSpPr>
        <p:spPr bwMode="auto">
          <a:xfrm>
            <a:off x="457200" y="1555752"/>
            <a:ext cx="8229600" cy="1962952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 b="1">
                <a:latin typeface="+mj-lt"/>
              </a:defRPr>
            </a:lvl1pPr>
          </a:lstStyle>
          <a:p>
            <a:pPr lvl="0"/>
            <a:r>
              <a:rPr lang="en-US" dirty="0" smtClean="0"/>
              <a:t>Textmasterformate durch Klicken bearbeiten</a:t>
            </a:r>
          </a:p>
        </p:txBody>
      </p:sp>
    </p:spTree>
  </p:cSld>
  <p:clrMapOvr>
    <a:masterClrMapping/>
  </p:clrMapOvr>
  <p:transition xmlns:p14="http://schemas.microsoft.com/office/powerpoint/2010/main" spd="med">
    <p:fade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Images (vertical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 bwMode="auto"/>
        <p:txBody>
          <a:bodyPr/>
          <a:lstStyle>
            <a:lvl1pPr>
              <a:defRPr sz="2000"/>
            </a:lvl1pPr>
          </a:lstStyle>
          <a:p>
            <a:endParaRPr lang="de-DE" dirty="0"/>
          </a:p>
        </p:txBody>
      </p:sp>
      <p:sp>
        <p:nvSpPr>
          <p:cNvPr id="10" name="Textplatzhalter 10"/>
          <p:cNvSpPr>
            <a:spLocks noGrp="1"/>
          </p:cNvSpPr>
          <p:nvPr>
            <p:ph type="body" sz="quarter" idx="13"/>
          </p:nvPr>
        </p:nvSpPr>
        <p:spPr bwMode="auto">
          <a:xfrm>
            <a:off x="457202" y="1099341"/>
            <a:ext cx="8229599" cy="456409"/>
          </a:xfrm>
        </p:spPr>
        <p:txBody>
          <a:bodyPr>
            <a:normAutofit/>
          </a:bodyPr>
          <a:lstStyle>
            <a:lvl1pPr marL="0" indent="0">
              <a:buNone/>
              <a:defRPr sz="2000" b="1">
                <a:latin typeface="Century Gothic" pitchFamily="34" charset="0"/>
              </a:defRPr>
            </a:lvl1pPr>
          </a:lstStyle>
          <a:p>
            <a:pPr lvl="0"/>
            <a:endParaRPr lang="de-DE" dirty="0"/>
          </a:p>
        </p:txBody>
      </p:sp>
      <p:sp>
        <p:nvSpPr>
          <p:cNvPr id="24" name="Bildplatzhalter 23"/>
          <p:cNvSpPr>
            <a:spLocks noGrp="1"/>
          </p:cNvSpPr>
          <p:nvPr>
            <p:ph type="pic" sz="quarter" idx="14"/>
          </p:nvPr>
        </p:nvSpPr>
        <p:spPr bwMode="auto">
          <a:xfrm>
            <a:off x="457200" y="1555751"/>
            <a:ext cx="1946672" cy="2049463"/>
          </a:xfrm>
          <a:solidFill>
            <a:schemeClr val="bg1">
              <a:lumMod val="85000"/>
            </a:schemeClr>
          </a:solidFill>
          <a:ln w="12700">
            <a:solidFill>
              <a:schemeClr val="bg1">
                <a:lumMod val="75000"/>
              </a:schemeClr>
            </a:solidFill>
          </a:ln>
        </p:spPr>
        <p:txBody>
          <a:bodyPr rtlCol="0">
            <a:normAutofit/>
          </a:bodyPr>
          <a:lstStyle>
            <a:lvl1pPr>
              <a:defRPr>
                <a:latin typeface="Century Gothic" pitchFamily="34" charset="0"/>
              </a:defRPr>
            </a:lvl1pPr>
          </a:lstStyle>
          <a:p>
            <a:pPr lvl="0"/>
            <a:endParaRPr lang="de-DE" noProof="0"/>
          </a:p>
        </p:txBody>
      </p:sp>
      <p:sp>
        <p:nvSpPr>
          <p:cNvPr id="26" name="Bildplatzhalter 25"/>
          <p:cNvSpPr>
            <a:spLocks noGrp="1"/>
          </p:cNvSpPr>
          <p:nvPr>
            <p:ph type="pic" sz="quarter" idx="15"/>
          </p:nvPr>
        </p:nvSpPr>
        <p:spPr bwMode="auto">
          <a:xfrm>
            <a:off x="2550716" y="1555751"/>
            <a:ext cx="1947467" cy="2049463"/>
          </a:xfrm>
          <a:solidFill>
            <a:schemeClr val="bg1">
              <a:lumMod val="85000"/>
            </a:schemeClr>
          </a:solidFill>
          <a:ln w="12700">
            <a:solidFill>
              <a:schemeClr val="bg1">
                <a:lumMod val="75000"/>
              </a:schemeClr>
            </a:solidFill>
          </a:ln>
        </p:spPr>
        <p:txBody>
          <a:bodyPr rtlCol="0">
            <a:normAutofit/>
          </a:bodyPr>
          <a:lstStyle>
            <a:lvl1pPr>
              <a:defRPr>
                <a:latin typeface="Century Gothic" pitchFamily="34" charset="0"/>
              </a:defRPr>
            </a:lvl1pPr>
          </a:lstStyle>
          <a:p>
            <a:pPr lvl="0"/>
            <a:endParaRPr lang="de-DE" noProof="0"/>
          </a:p>
        </p:txBody>
      </p:sp>
      <p:sp>
        <p:nvSpPr>
          <p:cNvPr id="44" name="Bildplatzhalter 25"/>
          <p:cNvSpPr>
            <a:spLocks noGrp="1"/>
          </p:cNvSpPr>
          <p:nvPr>
            <p:ph type="pic" sz="quarter" idx="19"/>
          </p:nvPr>
        </p:nvSpPr>
        <p:spPr bwMode="auto">
          <a:xfrm>
            <a:off x="4644392" y="1555751"/>
            <a:ext cx="1948894" cy="2049463"/>
          </a:xfrm>
          <a:solidFill>
            <a:schemeClr val="bg1">
              <a:lumMod val="85000"/>
            </a:schemeClr>
          </a:solidFill>
          <a:ln w="12700">
            <a:solidFill>
              <a:schemeClr val="bg1">
                <a:lumMod val="75000"/>
              </a:schemeClr>
            </a:solidFill>
          </a:ln>
        </p:spPr>
        <p:txBody>
          <a:bodyPr rtlCol="0">
            <a:normAutofit/>
          </a:bodyPr>
          <a:lstStyle>
            <a:lvl1pPr>
              <a:defRPr>
                <a:latin typeface="Century Gothic" pitchFamily="34" charset="0"/>
              </a:defRPr>
            </a:lvl1pPr>
          </a:lstStyle>
          <a:p>
            <a:pPr lvl="0"/>
            <a:endParaRPr lang="de-DE" noProof="0"/>
          </a:p>
        </p:txBody>
      </p:sp>
      <p:sp>
        <p:nvSpPr>
          <p:cNvPr id="46" name="Bildplatzhalter 25"/>
          <p:cNvSpPr>
            <a:spLocks noGrp="1"/>
          </p:cNvSpPr>
          <p:nvPr>
            <p:ph type="pic" sz="quarter" idx="21"/>
          </p:nvPr>
        </p:nvSpPr>
        <p:spPr bwMode="auto">
          <a:xfrm>
            <a:off x="6740127" y="1555751"/>
            <a:ext cx="1947467" cy="2049463"/>
          </a:xfrm>
          <a:solidFill>
            <a:schemeClr val="bg1">
              <a:lumMod val="85000"/>
            </a:schemeClr>
          </a:solidFill>
          <a:ln w="12700">
            <a:solidFill>
              <a:schemeClr val="bg1">
                <a:lumMod val="75000"/>
              </a:schemeClr>
            </a:solidFill>
          </a:ln>
        </p:spPr>
        <p:txBody>
          <a:bodyPr rtlCol="0">
            <a:normAutofit/>
          </a:bodyPr>
          <a:lstStyle>
            <a:lvl1pPr>
              <a:defRPr>
                <a:latin typeface="Century Gothic" pitchFamily="34" charset="0"/>
              </a:defRPr>
            </a:lvl1pPr>
          </a:lstStyle>
          <a:p>
            <a:pPr lvl="0"/>
            <a:endParaRPr lang="de-DE" noProof="0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28"/>
          </p:nvPr>
        </p:nvSpPr>
        <p:spPr bwMode="auto">
          <a:xfrm>
            <a:off x="457202" y="3605213"/>
            <a:ext cx="1946671" cy="2839130"/>
          </a:xfrm>
          <a:solidFill>
            <a:schemeClr val="bg1"/>
          </a:solidFill>
          <a:ln w="12700">
            <a:solidFill>
              <a:schemeClr val="bg1">
                <a:lumMod val="75000"/>
              </a:schemeClr>
            </a:solidFill>
          </a:ln>
        </p:spPr>
        <p:txBody>
          <a:bodyPr lIns="108000" tIns="108000" rIns="108000" bIns="108000">
            <a:normAutofit/>
          </a:bodyPr>
          <a:lstStyle>
            <a:lvl1pPr>
              <a:spcBef>
                <a:spcPts val="400"/>
              </a:spcBef>
              <a:buClr>
                <a:schemeClr val="accent6">
                  <a:lumMod val="50000"/>
                </a:schemeClr>
              </a:buClr>
              <a:buFont typeface="Wingdings" pitchFamily="2" charset="2"/>
              <a:buChar char="§"/>
              <a:defRPr sz="1400">
                <a:latin typeface="Century Gothic" pitchFamily="34" charset="0"/>
              </a:defRPr>
            </a:lvl1pPr>
            <a:lvl2pPr marL="444500" indent="-203200">
              <a:spcBef>
                <a:spcPts val="400"/>
              </a:spcBef>
              <a:defRPr sz="1400">
                <a:latin typeface="Century Gothic" pitchFamily="34" charset="0"/>
              </a:defRPr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  <p:sp>
        <p:nvSpPr>
          <p:cNvPr id="14" name="Text Placeholder 14"/>
          <p:cNvSpPr>
            <a:spLocks noGrp="1"/>
          </p:cNvSpPr>
          <p:nvPr>
            <p:ph type="body" sz="quarter" idx="29"/>
          </p:nvPr>
        </p:nvSpPr>
        <p:spPr bwMode="auto">
          <a:xfrm>
            <a:off x="2551512" y="3605213"/>
            <a:ext cx="1946671" cy="2839130"/>
          </a:xfrm>
          <a:solidFill>
            <a:schemeClr val="bg1"/>
          </a:solidFill>
          <a:ln w="12700">
            <a:solidFill>
              <a:schemeClr val="bg1">
                <a:lumMod val="75000"/>
              </a:schemeClr>
            </a:solidFill>
          </a:ln>
        </p:spPr>
        <p:txBody>
          <a:bodyPr lIns="108000" tIns="108000" rIns="108000" bIns="108000">
            <a:normAutofit/>
          </a:bodyPr>
          <a:lstStyle>
            <a:lvl1pPr>
              <a:spcBef>
                <a:spcPts val="400"/>
              </a:spcBef>
              <a:buClr>
                <a:schemeClr val="accent6">
                  <a:lumMod val="50000"/>
                </a:schemeClr>
              </a:buClr>
              <a:buFont typeface="Wingdings" pitchFamily="2" charset="2"/>
              <a:buChar char="§"/>
              <a:defRPr sz="1400">
                <a:latin typeface="Century Gothic" pitchFamily="34" charset="0"/>
              </a:defRPr>
            </a:lvl1pPr>
            <a:lvl2pPr marL="444500" indent="-203200">
              <a:spcBef>
                <a:spcPts val="400"/>
              </a:spcBef>
              <a:defRPr sz="1400">
                <a:latin typeface="Century Gothic" pitchFamily="34" charset="0"/>
              </a:defRPr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  <p:sp>
        <p:nvSpPr>
          <p:cNvPr id="19" name="Text Placeholder 14"/>
          <p:cNvSpPr>
            <a:spLocks noGrp="1"/>
          </p:cNvSpPr>
          <p:nvPr>
            <p:ph type="body" sz="quarter" idx="30"/>
          </p:nvPr>
        </p:nvSpPr>
        <p:spPr bwMode="auto">
          <a:xfrm>
            <a:off x="4646613" y="3605213"/>
            <a:ext cx="1946671" cy="2839130"/>
          </a:xfrm>
          <a:solidFill>
            <a:schemeClr val="bg1"/>
          </a:solidFill>
          <a:ln w="12700">
            <a:solidFill>
              <a:schemeClr val="bg1">
                <a:lumMod val="75000"/>
              </a:schemeClr>
            </a:solidFill>
          </a:ln>
        </p:spPr>
        <p:txBody>
          <a:bodyPr lIns="108000" tIns="108000" rIns="108000" bIns="108000">
            <a:normAutofit/>
          </a:bodyPr>
          <a:lstStyle>
            <a:lvl1pPr>
              <a:spcBef>
                <a:spcPts val="400"/>
              </a:spcBef>
              <a:buClr>
                <a:schemeClr val="accent6">
                  <a:lumMod val="50000"/>
                </a:schemeClr>
              </a:buClr>
              <a:buFont typeface="Wingdings" pitchFamily="2" charset="2"/>
              <a:buChar char="§"/>
              <a:defRPr sz="1400">
                <a:latin typeface="Century Gothic" pitchFamily="34" charset="0"/>
              </a:defRPr>
            </a:lvl1pPr>
            <a:lvl2pPr marL="444500" indent="-203200">
              <a:spcBef>
                <a:spcPts val="400"/>
              </a:spcBef>
              <a:defRPr sz="1400">
                <a:latin typeface="Century Gothic" pitchFamily="34" charset="0"/>
              </a:defRPr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  <p:sp>
        <p:nvSpPr>
          <p:cNvPr id="20" name="Text Placeholder 14"/>
          <p:cNvSpPr>
            <a:spLocks noGrp="1"/>
          </p:cNvSpPr>
          <p:nvPr>
            <p:ph type="body" sz="quarter" idx="31"/>
          </p:nvPr>
        </p:nvSpPr>
        <p:spPr bwMode="auto">
          <a:xfrm>
            <a:off x="6740127" y="3605213"/>
            <a:ext cx="1946671" cy="2839130"/>
          </a:xfrm>
          <a:solidFill>
            <a:schemeClr val="bg1"/>
          </a:solidFill>
          <a:ln w="12700">
            <a:solidFill>
              <a:schemeClr val="bg1">
                <a:lumMod val="75000"/>
              </a:schemeClr>
            </a:solidFill>
          </a:ln>
        </p:spPr>
        <p:txBody>
          <a:bodyPr lIns="108000" tIns="108000" rIns="108000" bIns="108000">
            <a:normAutofit/>
          </a:bodyPr>
          <a:lstStyle>
            <a:lvl1pPr>
              <a:spcBef>
                <a:spcPts val="400"/>
              </a:spcBef>
              <a:buClr>
                <a:schemeClr val="accent6">
                  <a:lumMod val="50000"/>
                </a:schemeClr>
              </a:buClr>
              <a:buFont typeface="Wingdings" pitchFamily="2" charset="2"/>
              <a:buChar char="§"/>
              <a:defRPr sz="1400">
                <a:latin typeface="Century Gothic" pitchFamily="34" charset="0"/>
              </a:defRPr>
            </a:lvl1pPr>
            <a:lvl2pPr marL="444500" indent="-203200">
              <a:spcBef>
                <a:spcPts val="400"/>
              </a:spcBef>
              <a:defRPr sz="1400">
                <a:latin typeface="Century Gothic" pitchFamily="34" charset="0"/>
              </a:defRPr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</p:spTree>
  </p:cSld>
  <p:clrMapOvr>
    <a:masterClrMapping/>
  </p:clrMapOvr>
  <p:transition xmlns:p14="http://schemas.microsoft.com/office/powerpoint/2010/main" spd="med">
    <p:fad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gram wit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iagrammplatzhalter 13"/>
          <p:cNvSpPr>
            <a:spLocks noGrp="1"/>
          </p:cNvSpPr>
          <p:nvPr>
            <p:ph type="chart" sz="quarter" idx="16"/>
          </p:nvPr>
        </p:nvSpPr>
        <p:spPr bwMode="auto">
          <a:xfrm>
            <a:off x="457200" y="1555750"/>
            <a:ext cx="4040981" cy="4855936"/>
          </a:xfrm>
        </p:spPr>
        <p:txBody>
          <a:bodyPr rtlCol="0">
            <a:normAutofit/>
          </a:bodyPr>
          <a:lstStyle>
            <a:lvl1pPr>
              <a:buClr>
                <a:schemeClr val="accent6">
                  <a:lumMod val="50000"/>
                </a:schemeClr>
              </a:buClr>
              <a:buFont typeface="Wingdings" pitchFamily="2" charset="2"/>
              <a:buChar char="§"/>
              <a:defRPr>
                <a:latin typeface="Century Gothic" pitchFamily="34" charset="0"/>
              </a:defRPr>
            </a:lvl1pPr>
          </a:lstStyle>
          <a:p>
            <a:pPr lvl="0"/>
            <a:endParaRPr lang="en-GB" noProof="0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 bwMode="auto"/>
        <p:txBody>
          <a:bodyPr/>
          <a:lstStyle>
            <a:lvl1pPr>
              <a:defRPr sz="2000"/>
            </a:lvl1pPr>
          </a:lstStyle>
          <a:p>
            <a:endParaRPr lang="de-DE" dirty="0"/>
          </a:p>
        </p:txBody>
      </p:sp>
      <p:sp>
        <p:nvSpPr>
          <p:cNvPr id="10" name="Textplatzhalter 10"/>
          <p:cNvSpPr>
            <a:spLocks noGrp="1"/>
          </p:cNvSpPr>
          <p:nvPr>
            <p:ph type="body" sz="quarter" idx="13"/>
          </p:nvPr>
        </p:nvSpPr>
        <p:spPr bwMode="auto">
          <a:xfrm>
            <a:off x="457202" y="1099341"/>
            <a:ext cx="8229599" cy="456409"/>
          </a:xfrm>
        </p:spPr>
        <p:txBody>
          <a:bodyPr>
            <a:normAutofit/>
          </a:bodyPr>
          <a:lstStyle>
            <a:lvl1pPr marL="0" indent="0">
              <a:buNone/>
              <a:defRPr sz="2000" b="1">
                <a:latin typeface="Century Gothic" pitchFamily="34" charset="0"/>
              </a:defRPr>
            </a:lvl1pPr>
          </a:lstStyle>
          <a:p>
            <a:pPr lvl="0"/>
            <a:endParaRPr lang="de-DE" dirty="0"/>
          </a:p>
        </p:txBody>
      </p:sp>
      <p:sp>
        <p:nvSpPr>
          <p:cNvPr id="12" name="Text Placeholder 8"/>
          <p:cNvSpPr>
            <a:spLocks noGrp="1"/>
          </p:cNvSpPr>
          <p:nvPr>
            <p:ph type="body" sz="quarter" idx="18"/>
          </p:nvPr>
        </p:nvSpPr>
        <p:spPr bwMode="auto">
          <a:xfrm>
            <a:off x="4645819" y="1555750"/>
            <a:ext cx="4040980" cy="4855936"/>
          </a:xfrm>
        </p:spPr>
        <p:txBody>
          <a:bodyPr/>
          <a:lstStyle>
            <a:lvl1pPr>
              <a:spcBef>
                <a:spcPts val="800"/>
              </a:spcBef>
              <a:buClr>
                <a:schemeClr val="accent6">
                  <a:lumMod val="50000"/>
                </a:schemeClr>
              </a:buClr>
              <a:buFont typeface="Wingdings" pitchFamily="2" charset="2"/>
              <a:buChar char="§"/>
              <a:defRPr>
                <a:latin typeface="Century Gothic" pitchFamily="34" charset="0"/>
              </a:defRPr>
            </a:lvl1pPr>
            <a:lvl2pPr>
              <a:spcBef>
                <a:spcPts val="800"/>
              </a:spcBef>
              <a:defRPr>
                <a:latin typeface="Century Gothic" pitchFamily="34" charset="0"/>
              </a:defRPr>
            </a:lvl2pPr>
            <a:lvl3pPr>
              <a:spcBef>
                <a:spcPts val="800"/>
              </a:spcBef>
              <a:buClr>
                <a:schemeClr val="accent6">
                  <a:lumMod val="50000"/>
                </a:schemeClr>
              </a:buClr>
              <a:buFont typeface="Wingdings" pitchFamily="2" charset="2"/>
              <a:buChar char="§"/>
              <a:defRPr>
                <a:latin typeface="Century Gothic" pitchFamily="34" charset="0"/>
              </a:defRPr>
            </a:lvl3pPr>
            <a:lvl4pPr>
              <a:spcBef>
                <a:spcPts val="800"/>
              </a:spcBef>
              <a:defRPr>
                <a:latin typeface="Century Gothic" pitchFamily="34" charset="0"/>
              </a:defRPr>
            </a:lvl4pPr>
            <a:lvl5pPr>
              <a:spcBef>
                <a:spcPts val="800"/>
              </a:spcBef>
              <a:defRPr>
                <a:latin typeface="Century Gothic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</p:spTree>
  </p:cSld>
  <p:clrMapOvr>
    <a:masterClrMapping/>
  </p:clrMapOvr>
  <p:transition xmlns:p14="http://schemas.microsoft.com/office/powerpoint/2010/main" spd="med">
    <p:fade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gram with smal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iagrammplatzhalter 13"/>
          <p:cNvSpPr>
            <a:spLocks noGrp="1"/>
          </p:cNvSpPr>
          <p:nvPr>
            <p:ph type="chart" sz="quarter" idx="16"/>
          </p:nvPr>
        </p:nvSpPr>
        <p:spPr bwMode="auto">
          <a:xfrm>
            <a:off x="457201" y="1555750"/>
            <a:ext cx="5437188" cy="4845050"/>
          </a:xfrm>
        </p:spPr>
        <p:txBody>
          <a:bodyPr rtlCol="0">
            <a:normAutofit/>
          </a:bodyPr>
          <a:lstStyle>
            <a:lvl1pPr>
              <a:buClr>
                <a:schemeClr val="accent6">
                  <a:lumMod val="50000"/>
                </a:schemeClr>
              </a:buClr>
              <a:buFont typeface="Wingdings" pitchFamily="2" charset="2"/>
              <a:buChar char="§"/>
              <a:defRPr/>
            </a:lvl1pPr>
          </a:lstStyle>
          <a:p>
            <a:pPr lvl="0"/>
            <a:endParaRPr lang="en-GB" noProof="0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 bwMode="auto"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10" name="Textplatzhalter 10"/>
          <p:cNvSpPr>
            <a:spLocks noGrp="1"/>
          </p:cNvSpPr>
          <p:nvPr>
            <p:ph type="body" sz="quarter" idx="13"/>
          </p:nvPr>
        </p:nvSpPr>
        <p:spPr bwMode="auto">
          <a:xfrm>
            <a:off x="457202" y="1099341"/>
            <a:ext cx="8229599" cy="456409"/>
          </a:xfrm>
        </p:spPr>
        <p:txBody>
          <a:bodyPr>
            <a:normAutofit/>
          </a:bodyPr>
          <a:lstStyle>
            <a:lvl1pPr marL="0" indent="0">
              <a:buNone/>
              <a:defRPr sz="2000" b="1"/>
            </a:lvl1pPr>
          </a:lstStyle>
          <a:p>
            <a:pPr lvl="0"/>
            <a:r>
              <a:rPr lang="de-DE" dirty="0" smtClean="0"/>
              <a:t>Textmasterformate durch Klicken bearbeiten</a:t>
            </a:r>
            <a:endParaRPr lang="de-DE" dirty="0"/>
          </a:p>
        </p:txBody>
      </p:sp>
      <p:sp>
        <p:nvSpPr>
          <p:cNvPr id="12" name="Text Placeholder 8"/>
          <p:cNvSpPr>
            <a:spLocks noGrp="1"/>
          </p:cNvSpPr>
          <p:nvPr>
            <p:ph type="body" sz="quarter" idx="18"/>
          </p:nvPr>
        </p:nvSpPr>
        <p:spPr bwMode="auto">
          <a:xfrm>
            <a:off x="6042026" y="1555750"/>
            <a:ext cx="2644775" cy="4845050"/>
          </a:xfrm>
        </p:spPr>
        <p:txBody>
          <a:bodyPr/>
          <a:lstStyle>
            <a:lvl1pPr>
              <a:buClr>
                <a:schemeClr val="accent6">
                  <a:lumMod val="50000"/>
                </a:schemeClr>
              </a:buClr>
              <a:buFont typeface="Wingdings" pitchFamily="2" charset="2"/>
              <a:buChar char="§"/>
              <a:defRPr/>
            </a:lvl1pPr>
            <a:lvl2pPr>
              <a:spcBef>
                <a:spcPts val="800"/>
              </a:spcBef>
              <a:defRPr/>
            </a:lvl2pPr>
            <a:lvl3pPr>
              <a:buClr>
                <a:schemeClr val="accent6">
                  <a:lumMod val="50000"/>
                </a:schemeClr>
              </a:buClr>
              <a:buFont typeface="Wingdings" pitchFamily="2" charset="2"/>
              <a:buChar char="§"/>
              <a:defRPr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</p:spTree>
  </p:cSld>
  <p:clrMapOvr>
    <a:masterClrMapping/>
  </p:clrMapOvr>
  <p:transition xmlns:p14="http://schemas.microsoft.com/office/powerpoint/2010/main" spd="med">
    <p:fade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gr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iagrammplatzhalter 13"/>
          <p:cNvSpPr>
            <a:spLocks noGrp="1"/>
          </p:cNvSpPr>
          <p:nvPr>
            <p:ph type="chart" sz="quarter" idx="16"/>
          </p:nvPr>
        </p:nvSpPr>
        <p:spPr bwMode="auto">
          <a:xfrm>
            <a:off x="457201" y="1555750"/>
            <a:ext cx="8229600" cy="4812393"/>
          </a:xfrm>
        </p:spPr>
        <p:txBody>
          <a:bodyPr rtlCol="0">
            <a:normAutofit/>
          </a:bodyPr>
          <a:lstStyle>
            <a:lvl1pPr>
              <a:buClr>
                <a:schemeClr val="accent6">
                  <a:lumMod val="50000"/>
                </a:schemeClr>
              </a:buClr>
              <a:buFont typeface="Wingdings" pitchFamily="2" charset="2"/>
              <a:buChar char="§"/>
              <a:defRPr/>
            </a:lvl1pPr>
          </a:lstStyle>
          <a:p>
            <a:pPr lvl="0"/>
            <a:endParaRPr lang="en-GB" noProof="0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 bwMode="auto"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10" name="Textplatzhalter 10"/>
          <p:cNvSpPr>
            <a:spLocks noGrp="1"/>
          </p:cNvSpPr>
          <p:nvPr>
            <p:ph type="body" sz="quarter" idx="13"/>
          </p:nvPr>
        </p:nvSpPr>
        <p:spPr bwMode="auto">
          <a:xfrm>
            <a:off x="457202" y="1099341"/>
            <a:ext cx="8229599" cy="456409"/>
          </a:xfrm>
        </p:spPr>
        <p:txBody>
          <a:bodyPr>
            <a:normAutofit/>
          </a:bodyPr>
          <a:lstStyle>
            <a:lvl1pPr marL="0" indent="0">
              <a:buNone/>
              <a:defRPr sz="2000" b="1"/>
            </a:lvl1pPr>
          </a:lstStyle>
          <a:p>
            <a:pPr lvl="0"/>
            <a:r>
              <a:rPr lang="de-DE" dirty="0" smtClean="0"/>
              <a:t>Textmasterformate durch Klicken bearbeiten</a:t>
            </a:r>
            <a:endParaRPr lang="de-DE" dirty="0"/>
          </a:p>
        </p:txBody>
      </p:sp>
    </p:spTree>
  </p:cSld>
  <p:clrMapOvr>
    <a:masterClrMapping/>
  </p:clrMapOvr>
  <p:transition xmlns:p14="http://schemas.microsoft.com/office/powerpoint/2010/main" spd="med">
    <p:fade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abellenplatzhalter 12"/>
          <p:cNvSpPr>
            <a:spLocks noGrp="1"/>
          </p:cNvSpPr>
          <p:nvPr>
            <p:ph type="tbl" sz="quarter" idx="18"/>
          </p:nvPr>
        </p:nvSpPr>
        <p:spPr bwMode="auto">
          <a:xfrm>
            <a:off x="457200" y="1555750"/>
            <a:ext cx="8229600" cy="4845050"/>
          </a:xfrm>
        </p:spPr>
        <p:txBody>
          <a:bodyPr rtlCol="0">
            <a:normAutofit/>
          </a:bodyPr>
          <a:lstStyle>
            <a:lvl1pPr>
              <a:buClr>
                <a:schemeClr val="accent6">
                  <a:lumMod val="50000"/>
                </a:schemeClr>
              </a:buClr>
              <a:buFont typeface="Wingdings" pitchFamily="2" charset="2"/>
              <a:buChar char="§"/>
              <a:defRPr/>
            </a:lvl1pPr>
          </a:lstStyle>
          <a:p>
            <a:pPr lvl="0"/>
            <a:endParaRPr lang="en-GB" noProof="0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 bwMode="auto"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10" name="Textplatzhalter 10"/>
          <p:cNvSpPr>
            <a:spLocks noGrp="1"/>
          </p:cNvSpPr>
          <p:nvPr>
            <p:ph type="body" sz="quarter" idx="13"/>
          </p:nvPr>
        </p:nvSpPr>
        <p:spPr bwMode="auto">
          <a:xfrm>
            <a:off x="457202" y="1099341"/>
            <a:ext cx="8229599" cy="456409"/>
          </a:xfrm>
        </p:spPr>
        <p:txBody>
          <a:bodyPr>
            <a:normAutofit/>
          </a:bodyPr>
          <a:lstStyle>
            <a:lvl1pPr marL="0" indent="0">
              <a:buNone/>
              <a:defRPr sz="2000" b="1"/>
            </a:lvl1pPr>
          </a:lstStyle>
          <a:p>
            <a:pPr lvl="0"/>
            <a:r>
              <a:rPr lang="de-DE" dirty="0" smtClean="0"/>
              <a:t>Textmasterformate durch Klicken bearbeiten</a:t>
            </a:r>
            <a:endParaRPr lang="de-DE" dirty="0"/>
          </a:p>
        </p:txBody>
      </p:sp>
    </p:spTree>
  </p:cSld>
  <p:clrMapOvr>
    <a:masterClrMapping/>
  </p:clrMapOvr>
  <p:transition xmlns:p14="http://schemas.microsoft.com/office/powerpoint/2010/main" spd="med">
    <p:fade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Questions &amp; Answe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feld 38"/>
          <p:cNvSpPr txBox="1"/>
          <p:nvPr userDrawn="1"/>
        </p:nvSpPr>
        <p:spPr bwMode="gray">
          <a:xfrm>
            <a:off x="395288" y="933450"/>
            <a:ext cx="8105775" cy="24003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5000" b="1" dirty="0">
                <a:solidFill>
                  <a:prstClr val="white">
                    <a:lumMod val="85000"/>
                  </a:prstClr>
                </a:solidFill>
                <a:latin typeface="Century Gothic" pitchFamily="34" charset="0"/>
              </a:rPr>
              <a:t>Q &amp; A</a:t>
            </a:r>
            <a:endParaRPr lang="en-GB" sz="15000" b="1" dirty="0">
              <a:solidFill>
                <a:prstClr val="white">
                  <a:lumMod val="85000"/>
                </a:prstClr>
              </a:solidFill>
              <a:latin typeface="Century Gothic" pitchFamily="34" charset="0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 bwMode="auto"/>
        <p:txBody>
          <a:bodyPr/>
          <a:lstStyle>
            <a:lvl1pPr>
              <a:defRPr baseline="0"/>
            </a:lvl1pPr>
          </a:lstStyle>
          <a:p>
            <a:r>
              <a:rPr lang="en-US" noProof="0" dirty="0" smtClean="0"/>
              <a:t>Titelmasterformat durch Klicken bearbeiten</a:t>
            </a:r>
            <a:endParaRPr lang="en-US" noProof="0" dirty="0"/>
          </a:p>
        </p:txBody>
      </p:sp>
      <p:sp>
        <p:nvSpPr>
          <p:cNvPr id="15" name="Bildplatzhalter 14"/>
          <p:cNvSpPr>
            <a:spLocks noGrp="1"/>
          </p:cNvSpPr>
          <p:nvPr>
            <p:ph type="pic" sz="quarter" idx="14"/>
          </p:nvPr>
        </p:nvSpPr>
        <p:spPr bwMode="auto">
          <a:xfrm>
            <a:off x="2" y="3671103"/>
            <a:ext cx="9143999" cy="2131210"/>
          </a:xfrm>
          <a:solidFill>
            <a:schemeClr val="bg1">
              <a:lumMod val="75000"/>
            </a:schemeClr>
          </a:solidFill>
        </p:spPr>
        <p:txBody>
          <a:bodyPr rtlCol="0">
            <a:normAutofit/>
          </a:bodyPr>
          <a:lstStyle>
            <a:lvl1pPr>
              <a:defRPr>
                <a:latin typeface="Century Gothic" pitchFamily="34" charset="0"/>
              </a:defRPr>
            </a:lvl1pPr>
          </a:lstStyle>
          <a:p>
            <a:pPr lvl="0"/>
            <a:endParaRPr lang="de-DE" noProof="0"/>
          </a:p>
        </p:txBody>
      </p:sp>
      <p:sp>
        <p:nvSpPr>
          <p:cNvPr id="19" name="Textplatzhalter 18"/>
          <p:cNvSpPr>
            <a:spLocks noGrp="1"/>
          </p:cNvSpPr>
          <p:nvPr>
            <p:ph type="body" sz="quarter" idx="15"/>
          </p:nvPr>
        </p:nvSpPr>
        <p:spPr bwMode="auto">
          <a:xfrm>
            <a:off x="457200" y="1555752"/>
            <a:ext cx="8229600" cy="1962952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 b="1">
                <a:latin typeface="Century Gothic" pitchFamily="34" charset="0"/>
              </a:defRPr>
            </a:lvl1pPr>
          </a:lstStyle>
          <a:p>
            <a:pPr lvl="0"/>
            <a:r>
              <a:rPr lang="en-US" dirty="0" smtClean="0"/>
              <a:t>Textmasterformate durch Klicken bearbeiten</a:t>
            </a:r>
          </a:p>
        </p:txBody>
      </p:sp>
    </p:spTree>
  </p:cSld>
  <p:clrMapOvr>
    <a:masterClrMapping/>
  </p:clrMapOvr>
  <p:transition xmlns:p14="http://schemas.microsoft.com/office/powerpoint/2010/main" spd="med">
    <p:fade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000"/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Font typeface="Wingdings" pitchFamily="2" charset="2"/>
              <a:buChar char="§"/>
              <a:defRPr>
                <a:latin typeface="+mj-lt"/>
              </a:defRPr>
            </a:lvl1pPr>
            <a:lvl2pPr>
              <a:buFont typeface="Wingdings" pitchFamily="2" charset="2"/>
              <a:buChar char="§"/>
              <a:defRPr/>
            </a:lvl2pPr>
            <a:lvl3pPr>
              <a:buFont typeface="Wingdings" pitchFamily="2" charset="2"/>
              <a:buChar char="§"/>
              <a:defRPr/>
            </a:lvl3pPr>
            <a:lvl4pPr>
              <a:buFont typeface="Wingdings" pitchFamily="2" charset="2"/>
              <a:buChar char="§"/>
              <a:defRPr/>
            </a:lvl4pPr>
            <a:lvl5pPr>
              <a:buFont typeface="Wingdings" pitchFamily="2" charset="2"/>
              <a:buChar char="§"/>
              <a:defRPr/>
            </a:lvl5pPr>
          </a:lstStyle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91657257"/>
      </p:ext>
    </p:extLst>
  </p:cSld>
  <p:clrMapOvr>
    <a:masterClrMapping/>
  </p:clrMapOvr>
  <p:transition xmlns:p14="http://schemas.microsoft.com/office/powerpoint/2010/main" spd="med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Only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 bwMode="auto"/>
        <p:txBody>
          <a:bodyPr/>
          <a:lstStyle>
            <a:lvl1pPr>
              <a:defRPr sz="2000">
                <a:latin typeface="Century Gothic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11" name="Textplatzhalter 10"/>
          <p:cNvSpPr>
            <a:spLocks noGrp="1"/>
          </p:cNvSpPr>
          <p:nvPr>
            <p:ph type="body" sz="quarter" idx="13"/>
          </p:nvPr>
        </p:nvSpPr>
        <p:spPr bwMode="auto">
          <a:xfrm>
            <a:off x="457202" y="1099341"/>
            <a:ext cx="8229599" cy="456409"/>
          </a:xfrm>
        </p:spPr>
        <p:txBody>
          <a:bodyPr>
            <a:normAutofit/>
          </a:bodyPr>
          <a:lstStyle>
            <a:lvl1pPr marL="0" indent="0">
              <a:buNone/>
              <a:defRPr sz="2000" b="1">
                <a:latin typeface="Century Gothic" pitchFamily="34" charset="0"/>
              </a:defRPr>
            </a:lvl1pPr>
          </a:lstStyle>
          <a:p>
            <a:pPr lvl="0"/>
            <a:endParaRPr lang="de-DE" dirty="0"/>
          </a:p>
        </p:txBody>
      </p:sp>
    </p:spTree>
  </p:cSld>
  <p:clrMapOvr>
    <a:masterClrMapping/>
  </p:clrMapOvr>
  <p:transition xmlns:p14="http://schemas.microsoft.com/office/powerpoint/2010/main" spd="med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llet-Point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 bwMode="auto"/>
        <p:txBody>
          <a:bodyPr/>
          <a:lstStyle>
            <a:lvl1pPr>
              <a:defRPr sz="2000">
                <a:latin typeface="Century Gothic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11" name="Textplatzhalter 10"/>
          <p:cNvSpPr>
            <a:spLocks noGrp="1"/>
          </p:cNvSpPr>
          <p:nvPr>
            <p:ph type="body" sz="quarter" idx="13"/>
          </p:nvPr>
        </p:nvSpPr>
        <p:spPr bwMode="auto">
          <a:xfrm>
            <a:off x="457202" y="1099341"/>
            <a:ext cx="8229599" cy="456409"/>
          </a:xfrm>
        </p:spPr>
        <p:txBody>
          <a:bodyPr>
            <a:normAutofit/>
          </a:bodyPr>
          <a:lstStyle>
            <a:lvl1pPr marL="0" indent="0">
              <a:buNone/>
              <a:defRPr sz="2000" b="1"/>
            </a:lvl1pPr>
          </a:lstStyle>
          <a:p>
            <a:pPr lvl="0"/>
            <a:endParaRPr lang="de-DE" dirty="0"/>
          </a:p>
        </p:txBody>
      </p:sp>
      <p:sp>
        <p:nvSpPr>
          <p:cNvPr id="9" name="Content Placeholder 7"/>
          <p:cNvSpPr>
            <a:spLocks noGrp="1"/>
          </p:cNvSpPr>
          <p:nvPr>
            <p:ph sz="quarter" idx="14"/>
          </p:nvPr>
        </p:nvSpPr>
        <p:spPr bwMode="auto">
          <a:xfrm>
            <a:off x="457200" y="1555749"/>
            <a:ext cx="8229600" cy="4943021"/>
          </a:xfrm>
          <a:noFill/>
        </p:spPr>
        <p:txBody>
          <a:bodyPr/>
          <a:lstStyle>
            <a:lvl1pPr marL="195263" indent="-195263">
              <a:buClr>
                <a:schemeClr val="accent6">
                  <a:lumMod val="50000"/>
                </a:schemeClr>
              </a:buClr>
              <a:buFont typeface="Wingdings" pitchFamily="2" charset="2"/>
              <a:buChar char="§"/>
              <a:defRPr/>
            </a:lvl1pPr>
            <a:lvl3pPr>
              <a:buClr>
                <a:schemeClr val="accent6">
                  <a:lumMod val="50000"/>
                </a:schemeClr>
              </a:buClr>
              <a:buFont typeface="Wingdings" pitchFamily="2" charset="2"/>
              <a:buChar char="§"/>
              <a:defRPr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</p:spTree>
  </p:cSld>
  <p:clrMapOvr>
    <a:masterClrMapping/>
  </p:clrMapOvr>
  <p:transition xmlns:p14="http://schemas.microsoft.com/office/powerpoint/2010/main" spd="med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(Boxe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 bwMode="auto"/>
        <p:txBody>
          <a:bodyPr/>
          <a:lstStyle>
            <a:lvl1pPr>
              <a:defRPr sz="2000">
                <a:latin typeface="Century Gothic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/>
          </p:nvPr>
        </p:nvSpPr>
        <p:spPr bwMode="auto">
          <a:xfrm>
            <a:off x="1271752" y="1555751"/>
            <a:ext cx="7415048" cy="515928"/>
          </a:xfrm>
          <a:solidFill>
            <a:schemeClr val="bg1"/>
          </a:solidFill>
          <a:ln w="12700">
            <a:solidFill>
              <a:schemeClr val="bg1">
                <a:lumMod val="65000"/>
              </a:schemeClr>
            </a:solidFill>
          </a:ln>
        </p:spPr>
        <p:txBody>
          <a:bodyPr lIns="360000" anchor="ctr">
            <a:normAutofit/>
          </a:bodyPr>
          <a:lstStyle>
            <a:lvl1pPr>
              <a:buNone/>
              <a:defRPr sz="2400"/>
            </a:lvl1pPr>
          </a:lstStyle>
          <a:p>
            <a:pPr lvl="0"/>
            <a:endParaRPr lang="de-DE" dirty="0" smtClean="0"/>
          </a:p>
        </p:txBody>
      </p:sp>
      <p:sp>
        <p:nvSpPr>
          <p:cNvPr id="9" name="Textplatzhalter 7"/>
          <p:cNvSpPr>
            <a:spLocks noGrp="1"/>
          </p:cNvSpPr>
          <p:nvPr>
            <p:ph type="body" sz="quarter" idx="14"/>
          </p:nvPr>
        </p:nvSpPr>
        <p:spPr bwMode="auto">
          <a:xfrm>
            <a:off x="457201" y="1555751"/>
            <a:ext cx="688427" cy="515928"/>
          </a:xfrm>
          <a:solidFill>
            <a:schemeClr val="accent1"/>
          </a:solidFill>
          <a:ln w="12700">
            <a:solidFill>
              <a:schemeClr val="bg1">
                <a:lumMod val="65000"/>
              </a:schemeClr>
            </a:solidFill>
          </a:ln>
        </p:spPr>
        <p:txBody>
          <a:bodyPr anchor="ctr">
            <a:normAutofit/>
          </a:bodyPr>
          <a:lstStyle>
            <a:lvl1pPr algn="ctr">
              <a:buNone/>
              <a:defRPr sz="24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Textmasterformate durch Klicken bearbeiten</a:t>
            </a:r>
          </a:p>
        </p:txBody>
      </p:sp>
      <p:sp>
        <p:nvSpPr>
          <p:cNvPr id="10" name="Textplatzhalter 7"/>
          <p:cNvSpPr>
            <a:spLocks noGrp="1"/>
          </p:cNvSpPr>
          <p:nvPr>
            <p:ph type="body" sz="quarter" idx="15"/>
          </p:nvPr>
        </p:nvSpPr>
        <p:spPr bwMode="auto">
          <a:xfrm>
            <a:off x="1271752" y="2214554"/>
            <a:ext cx="7415048" cy="515928"/>
          </a:xfrm>
          <a:solidFill>
            <a:schemeClr val="bg1"/>
          </a:solidFill>
          <a:ln w="12700">
            <a:solidFill>
              <a:schemeClr val="bg1">
                <a:lumMod val="65000"/>
              </a:schemeClr>
            </a:solidFill>
          </a:ln>
        </p:spPr>
        <p:txBody>
          <a:bodyPr lIns="360000" anchor="ctr">
            <a:normAutofit/>
          </a:bodyPr>
          <a:lstStyle>
            <a:lvl1pPr>
              <a:buNone/>
              <a:defRPr sz="2400"/>
            </a:lvl1pPr>
          </a:lstStyle>
          <a:p>
            <a:pPr lvl="0"/>
            <a:endParaRPr lang="de-DE" dirty="0" smtClean="0"/>
          </a:p>
        </p:txBody>
      </p:sp>
      <p:sp>
        <p:nvSpPr>
          <p:cNvPr id="11" name="Textplatzhalter 7"/>
          <p:cNvSpPr>
            <a:spLocks noGrp="1"/>
          </p:cNvSpPr>
          <p:nvPr>
            <p:ph type="body" sz="quarter" idx="16"/>
          </p:nvPr>
        </p:nvSpPr>
        <p:spPr bwMode="auto">
          <a:xfrm>
            <a:off x="457201" y="2214554"/>
            <a:ext cx="688427" cy="515928"/>
          </a:xfrm>
          <a:solidFill>
            <a:schemeClr val="accent1"/>
          </a:solidFill>
          <a:ln w="12700">
            <a:solidFill>
              <a:schemeClr val="bg1">
                <a:lumMod val="65000"/>
              </a:schemeClr>
            </a:solidFill>
          </a:ln>
        </p:spPr>
        <p:txBody>
          <a:bodyPr anchor="ctr">
            <a:normAutofit/>
          </a:bodyPr>
          <a:lstStyle>
            <a:lvl1pPr algn="ctr">
              <a:buNone/>
              <a:defRPr sz="24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Textmasterformate durch Klicken bearbeiten</a:t>
            </a:r>
          </a:p>
        </p:txBody>
      </p:sp>
      <p:sp>
        <p:nvSpPr>
          <p:cNvPr id="12" name="Textplatzhalter 7"/>
          <p:cNvSpPr>
            <a:spLocks noGrp="1"/>
          </p:cNvSpPr>
          <p:nvPr>
            <p:ph type="body" sz="quarter" idx="17"/>
          </p:nvPr>
        </p:nvSpPr>
        <p:spPr bwMode="auto">
          <a:xfrm>
            <a:off x="1271752" y="2857496"/>
            <a:ext cx="7415048" cy="515928"/>
          </a:xfrm>
          <a:solidFill>
            <a:schemeClr val="bg1"/>
          </a:solidFill>
          <a:ln w="12700">
            <a:solidFill>
              <a:schemeClr val="bg1">
                <a:lumMod val="65000"/>
              </a:schemeClr>
            </a:solidFill>
          </a:ln>
        </p:spPr>
        <p:txBody>
          <a:bodyPr lIns="360000" anchor="ctr">
            <a:normAutofit/>
          </a:bodyPr>
          <a:lstStyle>
            <a:lvl1pPr>
              <a:buNone/>
              <a:defRPr sz="2400"/>
            </a:lvl1pPr>
          </a:lstStyle>
          <a:p>
            <a:pPr lvl="0"/>
            <a:endParaRPr lang="de-DE" dirty="0" smtClean="0"/>
          </a:p>
        </p:txBody>
      </p:sp>
      <p:sp>
        <p:nvSpPr>
          <p:cNvPr id="13" name="Textplatzhalter 7"/>
          <p:cNvSpPr>
            <a:spLocks noGrp="1"/>
          </p:cNvSpPr>
          <p:nvPr>
            <p:ph type="body" sz="quarter" idx="18"/>
          </p:nvPr>
        </p:nvSpPr>
        <p:spPr bwMode="auto">
          <a:xfrm>
            <a:off x="457201" y="2857496"/>
            <a:ext cx="688427" cy="515928"/>
          </a:xfrm>
          <a:solidFill>
            <a:schemeClr val="accent1"/>
          </a:solidFill>
          <a:ln w="12700">
            <a:solidFill>
              <a:schemeClr val="bg1">
                <a:lumMod val="65000"/>
              </a:schemeClr>
            </a:solidFill>
          </a:ln>
        </p:spPr>
        <p:txBody>
          <a:bodyPr anchor="ctr">
            <a:normAutofit/>
          </a:bodyPr>
          <a:lstStyle>
            <a:lvl1pPr algn="ctr">
              <a:buNone/>
              <a:defRPr sz="24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Textmasterformate durch Klicken bearbeiten</a:t>
            </a:r>
          </a:p>
        </p:txBody>
      </p:sp>
      <p:sp>
        <p:nvSpPr>
          <p:cNvPr id="14" name="Textplatzhalter 7"/>
          <p:cNvSpPr>
            <a:spLocks noGrp="1"/>
          </p:cNvSpPr>
          <p:nvPr>
            <p:ph type="body" sz="quarter" idx="19"/>
          </p:nvPr>
        </p:nvSpPr>
        <p:spPr bwMode="auto">
          <a:xfrm>
            <a:off x="1271752" y="3500438"/>
            <a:ext cx="7415048" cy="515928"/>
          </a:xfrm>
          <a:solidFill>
            <a:schemeClr val="bg1"/>
          </a:solidFill>
          <a:ln w="12700">
            <a:solidFill>
              <a:schemeClr val="bg1">
                <a:lumMod val="65000"/>
              </a:schemeClr>
            </a:solidFill>
          </a:ln>
        </p:spPr>
        <p:txBody>
          <a:bodyPr lIns="360000" anchor="ctr">
            <a:normAutofit/>
          </a:bodyPr>
          <a:lstStyle>
            <a:lvl1pPr>
              <a:buNone/>
              <a:defRPr sz="2400"/>
            </a:lvl1pPr>
          </a:lstStyle>
          <a:p>
            <a:pPr lvl="0"/>
            <a:endParaRPr lang="de-DE" dirty="0" smtClean="0"/>
          </a:p>
        </p:txBody>
      </p:sp>
      <p:sp>
        <p:nvSpPr>
          <p:cNvPr id="15" name="Textplatzhalter 7"/>
          <p:cNvSpPr>
            <a:spLocks noGrp="1"/>
          </p:cNvSpPr>
          <p:nvPr>
            <p:ph type="body" sz="quarter" idx="20"/>
          </p:nvPr>
        </p:nvSpPr>
        <p:spPr bwMode="auto">
          <a:xfrm>
            <a:off x="457201" y="3500438"/>
            <a:ext cx="688427" cy="515928"/>
          </a:xfrm>
          <a:solidFill>
            <a:schemeClr val="accent1"/>
          </a:solidFill>
          <a:ln w="12700">
            <a:solidFill>
              <a:schemeClr val="bg1">
                <a:lumMod val="65000"/>
              </a:schemeClr>
            </a:solidFill>
          </a:ln>
        </p:spPr>
        <p:txBody>
          <a:bodyPr anchor="ctr">
            <a:normAutofit/>
          </a:bodyPr>
          <a:lstStyle>
            <a:lvl1pPr algn="ctr">
              <a:buNone/>
              <a:defRPr sz="24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Textmasterformate durch Klicken bearbeiten</a:t>
            </a:r>
          </a:p>
        </p:txBody>
      </p:sp>
      <p:sp>
        <p:nvSpPr>
          <p:cNvPr id="16" name="Textplatzhalter 7"/>
          <p:cNvSpPr>
            <a:spLocks noGrp="1"/>
          </p:cNvSpPr>
          <p:nvPr>
            <p:ph type="body" sz="quarter" idx="21"/>
          </p:nvPr>
        </p:nvSpPr>
        <p:spPr bwMode="auto">
          <a:xfrm>
            <a:off x="1271752" y="4143380"/>
            <a:ext cx="7415048" cy="515928"/>
          </a:xfrm>
          <a:solidFill>
            <a:schemeClr val="bg1"/>
          </a:solidFill>
          <a:ln w="12700">
            <a:solidFill>
              <a:schemeClr val="bg1">
                <a:lumMod val="65000"/>
              </a:schemeClr>
            </a:solidFill>
          </a:ln>
        </p:spPr>
        <p:txBody>
          <a:bodyPr lIns="360000" anchor="ctr">
            <a:normAutofit/>
          </a:bodyPr>
          <a:lstStyle>
            <a:lvl1pPr>
              <a:buNone/>
              <a:defRPr sz="2400"/>
            </a:lvl1pPr>
          </a:lstStyle>
          <a:p>
            <a:pPr lvl="0"/>
            <a:endParaRPr lang="de-DE" dirty="0" smtClean="0"/>
          </a:p>
        </p:txBody>
      </p:sp>
      <p:sp>
        <p:nvSpPr>
          <p:cNvPr id="17" name="Textplatzhalter 7"/>
          <p:cNvSpPr>
            <a:spLocks noGrp="1"/>
          </p:cNvSpPr>
          <p:nvPr>
            <p:ph type="body" sz="quarter" idx="22"/>
          </p:nvPr>
        </p:nvSpPr>
        <p:spPr bwMode="auto">
          <a:xfrm>
            <a:off x="457201" y="4143380"/>
            <a:ext cx="688427" cy="515928"/>
          </a:xfrm>
          <a:solidFill>
            <a:schemeClr val="accent1"/>
          </a:solidFill>
          <a:ln w="12700">
            <a:solidFill>
              <a:schemeClr val="bg1">
                <a:lumMod val="65000"/>
              </a:schemeClr>
            </a:solidFill>
          </a:ln>
        </p:spPr>
        <p:txBody>
          <a:bodyPr anchor="ctr">
            <a:normAutofit/>
          </a:bodyPr>
          <a:lstStyle>
            <a:lvl1pPr algn="ctr">
              <a:buNone/>
              <a:defRPr sz="24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Textmasterformate durch Klicken bearbeiten</a:t>
            </a:r>
          </a:p>
        </p:txBody>
      </p:sp>
      <p:sp>
        <p:nvSpPr>
          <p:cNvPr id="41" name="Textplatzhalter 7"/>
          <p:cNvSpPr>
            <a:spLocks noGrp="1"/>
          </p:cNvSpPr>
          <p:nvPr>
            <p:ph type="body" sz="quarter" idx="23"/>
          </p:nvPr>
        </p:nvSpPr>
        <p:spPr bwMode="auto">
          <a:xfrm>
            <a:off x="1271752" y="4786322"/>
            <a:ext cx="7415048" cy="515928"/>
          </a:xfrm>
          <a:solidFill>
            <a:schemeClr val="bg1"/>
          </a:solidFill>
          <a:ln w="12700">
            <a:solidFill>
              <a:schemeClr val="bg1">
                <a:lumMod val="65000"/>
              </a:schemeClr>
            </a:solidFill>
          </a:ln>
        </p:spPr>
        <p:txBody>
          <a:bodyPr lIns="360000" anchor="ctr">
            <a:normAutofit/>
          </a:bodyPr>
          <a:lstStyle>
            <a:lvl1pPr>
              <a:buNone/>
              <a:defRPr sz="2400"/>
            </a:lvl1pPr>
          </a:lstStyle>
          <a:p>
            <a:pPr lvl="0"/>
            <a:endParaRPr lang="de-DE" dirty="0" smtClean="0"/>
          </a:p>
        </p:txBody>
      </p:sp>
      <p:sp>
        <p:nvSpPr>
          <p:cNvPr id="42" name="Textplatzhalter 7"/>
          <p:cNvSpPr>
            <a:spLocks noGrp="1"/>
          </p:cNvSpPr>
          <p:nvPr>
            <p:ph type="body" sz="quarter" idx="24"/>
          </p:nvPr>
        </p:nvSpPr>
        <p:spPr bwMode="auto">
          <a:xfrm>
            <a:off x="457201" y="4786322"/>
            <a:ext cx="688427" cy="515928"/>
          </a:xfrm>
          <a:solidFill>
            <a:schemeClr val="accent1"/>
          </a:solidFill>
          <a:ln w="12700">
            <a:solidFill>
              <a:schemeClr val="bg1">
                <a:lumMod val="65000"/>
              </a:schemeClr>
            </a:solidFill>
          </a:ln>
        </p:spPr>
        <p:txBody>
          <a:bodyPr anchor="ctr">
            <a:normAutofit/>
          </a:bodyPr>
          <a:lstStyle>
            <a:lvl1pPr algn="ctr">
              <a:buNone/>
              <a:defRPr sz="24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Textmasterformate durch Klicken bearbeiten</a:t>
            </a:r>
          </a:p>
        </p:txBody>
      </p:sp>
      <p:sp>
        <p:nvSpPr>
          <p:cNvPr id="18" name="Textplatzhalter 10"/>
          <p:cNvSpPr>
            <a:spLocks noGrp="1"/>
          </p:cNvSpPr>
          <p:nvPr>
            <p:ph type="body" sz="quarter" idx="25"/>
          </p:nvPr>
        </p:nvSpPr>
        <p:spPr bwMode="auto">
          <a:xfrm>
            <a:off x="457202" y="1099341"/>
            <a:ext cx="8229599" cy="456409"/>
          </a:xfrm>
        </p:spPr>
        <p:txBody>
          <a:bodyPr>
            <a:normAutofit/>
          </a:bodyPr>
          <a:lstStyle>
            <a:lvl1pPr marL="0" indent="0">
              <a:buNone/>
              <a:defRPr sz="2000" b="1"/>
            </a:lvl1pPr>
          </a:lstStyle>
          <a:p>
            <a:pPr lvl="0"/>
            <a:endParaRPr lang="de-DE" dirty="0"/>
          </a:p>
        </p:txBody>
      </p:sp>
    </p:spTree>
  </p:cSld>
  <p:clrMapOvr>
    <a:masterClrMapping/>
  </p:clrMapOvr>
  <p:transition xmlns:p14="http://schemas.microsoft.com/office/powerpoint/2010/main" spd="med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 bwMode="auto">
          <a:noFill/>
        </p:spPr>
        <p:txBody>
          <a:bodyPr>
            <a:normAutofit/>
          </a:bodyPr>
          <a:lstStyle>
            <a:lvl1pPr marL="325438" indent="-325438">
              <a:buFont typeface="+mj-lt"/>
              <a:buAutoNum type="arabicPeriod"/>
              <a:defRPr sz="2000" baseline="0"/>
            </a:lvl1pPr>
            <a:lvl2pPr marL="536575" indent="-295275">
              <a:buClr>
                <a:schemeClr val="accent6">
                  <a:lumMod val="50000"/>
                </a:schemeClr>
              </a:buClr>
              <a:buFont typeface="Wingdings" pitchFamily="2" charset="2"/>
              <a:buChar char="§"/>
              <a:defRPr sz="2000"/>
            </a:lvl2pPr>
            <a:lvl3pPr marL="809625" indent="-273050">
              <a:buClr>
                <a:schemeClr val="accent6">
                  <a:lumMod val="50000"/>
                </a:schemeClr>
              </a:buClr>
              <a:buFont typeface="Wingdings" pitchFamily="2" charset="2"/>
              <a:buChar char="§"/>
              <a:defRPr sz="2000"/>
            </a:lvl3pPr>
            <a:lvl4pPr marL="1071563" indent="-265113">
              <a:buClr>
                <a:schemeClr val="accent6">
                  <a:lumMod val="50000"/>
                </a:schemeClr>
              </a:buClr>
              <a:buFont typeface="Wingdings" pitchFamily="2" charset="2"/>
              <a:buChar char="§"/>
              <a:defRPr sz="2000"/>
            </a:lvl4pPr>
            <a:lvl5pPr marL="1439863" indent="-271463">
              <a:buClr>
                <a:schemeClr val="accent6">
                  <a:lumMod val="50000"/>
                </a:schemeClr>
              </a:buClr>
              <a:buFont typeface="Wingdings" pitchFamily="2" charset="2"/>
              <a:buChar char="§"/>
              <a:defRPr sz="2000"/>
            </a:lvl5pPr>
          </a:lstStyle>
          <a:p>
            <a:pPr lvl="0"/>
            <a:r>
              <a:rPr lang="en-US" dirty="0" smtClean="0"/>
              <a:t>Textmasterformate durch Klicken bearbeiten</a:t>
            </a:r>
          </a:p>
          <a:p>
            <a:pPr lvl="1"/>
            <a:r>
              <a:rPr lang="en-US" dirty="0" smtClean="0"/>
              <a:t>Zweite Ebene</a:t>
            </a:r>
          </a:p>
          <a:p>
            <a:pPr lvl="2"/>
            <a:r>
              <a:rPr lang="en-US" dirty="0" smtClean="0"/>
              <a:t>Dritte Ebene</a:t>
            </a:r>
          </a:p>
          <a:p>
            <a:pPr lvl="3"/>
            <a:r>
              <a:rPr lang="en-US" dirty="0" smtClean="0"/>
              <a:t>Vierte Ebene</a:t>
            </a:r>
          </a:p>
          <a:p>
            <a:pPr lvl="4"/>
            <a:r>
              <a:rPr lang="en-US" dirty="0" smtClean="0"/>
              <a:t>Fünfte Ebene</a:t>
            </a:r>
            <a:endParaRPr lang="de-DE" dirty="0"/>
          </a:p>
        </p:txBody>
      </p:sp>
      <p:sp>
        <p:nvSpPr>
          <p:cNvPr id="7" name="Textplatzhalter 10"/>
          <p:cNvSpPr>
            <a:spLocks noGrp="1"/>
          </p:cNvSpPr>
          <p:nvPr>
            <p:ph type="body" sz="quarter" idx="13"/>
          </p:nvPr>
        </p:nvSpPr>
        <p:spPr bwMode="auto">
          <a:xfrm>
            <a:off x="457202" y="1099341"/>
            <a:ext cx="8229599" cy="456409"/>
          </a:xfrm>
        </p:spPr>
        <p:txBody>
          <a:bodyPr>
            <a:normAutofit/>
          </a:bodyPr>
          <a:lstStyle>
            <a:lvl1pPr marL="0" indent="0">
              <a:buNone/>
              <a:defRPr sz="2000" b="1"/>
            </a:lvl1pPr>
          </a:lstStyle>
          <a:p>
            <a:pPr lvl="0"/>
            <a:endParaRPr lang="de-DE" dirty="0"/>
          </a:p>
        </p:txBody>
      </p:sp>
      <p:sp>
        <p:nvSpPr>
          <p:cNvPr id="10" name="Titel 9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000"/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</p:spTree>
  </p:cSld>
  <p:clrMapOvr>
    <a:masterClrMapping/>
  </p:clrMapOvr>
  <p:transition xmlns:p14="http://schemas.microsoft.com/office/powerpoint/2010/main" spd="med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Bullet-Point Li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 bwMode="auto"/>
        <p:txBody>
          <a:bodyPr/>
          <a:lstStyle>
            <a:lvl1pPr>
              <a:defRPr sz="2000">
                <a:latin typeface="Century Gothic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11" name="Textplatzhalter 10"/>
          <p:cNvSpPr>
            <a:spLocks noGrp="1"/>
          </p:cNvSpPr>
          <p:nvPr>
            <p:ph type="body" sz="quarter" idx="13"/>
          </p:nvPr>
        </p:nvSpPr>
        <p:spPr bwMode="auto">
          <a:xfrm>
            <a:off x="457202" y="1099341"/>
            <a:ext cx="8229599" cy="456409"/>
          </a:xfrm>
        </p:spPr>
        <p:txBody>
          <a:bodyPr>
            <a:normAutofit/>
          </a:bodyPr>
          <a:lstStyle>
            <a:lvl1pPr marL="0" indent="0">
              <a:buNone/>
              <a:defRPr sz="2000" b="1">
                <a:latin typeface="Century Gothic" pitchFamily="34" charset="0"/>
              </a:defRPr>
            </a:lvl1pPr>
          </a:lstStyle>
          <a:p>
            <a:pPr lvl="0"/>
            <a:endParaRPr lang="de-DE" dirty="0"/>
          </a:p>
        </p:txBody>
      </p:sp>
      <p:sp>
        <p:nvSpPr>
          <p:cNvPr id="10" name="Text Placeholder 8"/>
          <p:cNvSpPr>
            <a:spLocks noGrp="1"/>
          </p:cNvSpPr>
          <p:nvPr>
            <p:ph type="body" sz="quarter" idx="14"/>
          </p:nvPr>
        </p:nvSpPr>
        <p:spPr bwMode="auto">
          <a:xfrm>
            <a:off x="457200" y="1555750"/>
            <a:ext cx="4038600" cy="4888593"/>
          </a:xfrm>
          <a:noFill/>
        </p:spPr>
        <p:txBody>
          <a:bodyPr/>
          <a:lstStyle>
            <a:lvl1pPr>
              <a:spcBef>
                <a:spcPts val="1000"/>
              </a:spcBef>
              <a:buClr>
                <a:schemeClr val="accent6">
                  <a:lumMod val="50000"/>
                </a:schemeClr>
              </a:buClr>
              <a:buFont typeface="Wingdings" pitchFamily="2" charset="2"/>
              <a:buChar char="§"/>
              <a:defRPr>
                <a:latin typeface="Century Gothic" pitchFamily="34" charset="0"/>
              </a:defRPr>
            </a:lvl1pPr>
            <a:lvl2pPr>
              <a:spcBef>
                <a:spcPts val="1000"/>
              </a:spcBef>
              <a:defRPr>
                <a:latin typeface="Century Gothic" pitchFamily="34" charset="0"/>
              </a:defRPr>
            </a:lvl2pPr>
            <a:lvl3pPr>
              <a:spcBef>
                <a:spcPts val="1000"/>
              </a:spcBef>
              <a:buClr>
                <a:schemeClr val="accent6">
                  <a:lumMod val="50000"/>
                </a:schemeClr>
              </a:buClr>
              <a:buFont typeface="Wingdings" pitchFamily="2" charset="2"/>
              <a:buChar char="§"/>
              <a:defRPr>
                <a:latin typeface="Century Gothic" pitchFamily="34" charset="0"/>
              </a:defRPr>
            </a:lvl3pPr>
            <a:lvl4pPr>
              <a:spcBef>
                <a:spcPts val="1000"/>
              </a:spcBef>
              <a:defRPr>
                <a:latin typeface="Century Gothic" pitchFamily="34" charset="0"/>
              </a:defRPr>
            </a:lvl4pPr>
            <a:lvl5pPr>
              <a:spcBef>
                <a:spcPts val="1000"/>
              </a:spcBef>
              <a:defRPr>
                <a:latin typeface="Century Gothic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13" name="Text Placeholder 8"/>
          <p:cNvSpPr>
            <a:spLocks noGrp="1"/>
          </p:cNvSpPr>
          <p:nvPr>
            <p:ph type="body" sz="quarter" idx="15"/>
          </p:nvPr>
        </p:nvSpPr>
        <p:spPr bwMode="auto">
          <a:xfrm>
            <a:off x="4648200" y="1555750"/>
            <a:ext cx="4038600" cy="4888593"/>
          </a:xfrm>
          <a:noFill/>
        </p:spPr>
        <p:txBody>
          <a:bodyPr/>
          <a:lstStyle>
            <a:lvl1pPr>
              <a:spcBef>
                <a:spcPts val="1000"/>
              </a:spcBef>
              <a:buClr>
                <a:schemeClr val="accent6">
                  <a:lumMod val="50000"/>
                </a:schemeClr>
              </a:buClr>
              <a:buFont typeface="Wingdings" pitchFamily="2" charset="2"/>
              <a:buChar char="§"/>
              <a:defRPr>
                <a:latin typeface="Century Gothic" pitchFamily="34" charset="0"/>
              </a:defRPr>
            </a:lvl1pPr>
            <a:lvl2pPr>
              <a:spcBef>
                <a:spcPts val="1000"/>
              </a:spcBef>
              <a:defRPr>
                <a:latin typeface="Century Gothic" pitchFamily="34" charset="0"/>
              </a:defRPr>
            </a:lvl2pPr>
            <a:lvl3pPr>
              <a:spcBef>
                <a:spcPts val="1000"/>
              </a:spcBef>
              <a:buClr>
                <a:schemeClr val="accent6">
                  <a:lumMod val="50000"/>
                </a:schemeClr>
              </a:buClr>
              <a:buFont typeface="Wingdings" pitchFamily="2" charset="2"/>
              <a:buChar char="§"/>
              <a:defRPr>
                <a:latin typeface="Century Gothic" pitchFamily="34" charset="0"/>
              </a:defRPr>
            </a:lvl3pPr>
            <a:lvl4pPr>
              <a:spcBef>
                <a:spcPts val="1000"/>
              </a:spcBef>
              <a:defRPr>
                <a:latin typeface="Century Gothic" pitchFamily="34" charset="0"/>
              </a:defRPr>
            </a:lvl4pPr>
            <a:lvl5pPr>
              <a:spcBef>
                <a:spcPts val="1000"/>
              </a:spcBef>
              <a:defRPr>
                <a:latin typeface="Century Gothic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</p:spTree>
  </p:cSld>
  <p:clrMapOvr>
    <a:masterClrMapping/>
  </p:clrMapOvr>
  <p:transition xmlns:p14="http://schemas.microsoft.com/office/powerpoint/2010/main" spd="med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with Image (uprigh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 bwMode="auto"/>
        <p:txBody>
          <a:bodyPr/>
          <a:lstStyle>
            <a:lvl1pPr>
              <a:defRPr sz="2000">
                <a:latin typeface="Century Gothic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11" name="Textplatzhalter 10"/>
          <p:cNvSpPr>
            <a:spLocks noGrp="1"/>
          </p:cNvSpPr>
          <p:nvPr>
            <p:ph type="body" sz="quarter" idx="13"/>
          </p:nvPr>
        </p:nvSpPr>
        <p:spPr bwMode="auto">
          <a:xfrm>
            <a:off x="457202" y="1099341"/>
            <a:ext cx="8229599" cy="456409"/>
          </a:xfrm>
        </p:spPr>
        <p:txBody>
          <a:bodyPr>
            <a:normAutofit/>
          </a:bodyPr>
          <a:lstStyle>
            <a:lvl1pPr marL="0" indent="0">
              <a:buNone/>
              <a:defRPr sz="2000" b="1">
                <a:latin typeface="Century Gothic" pitchFamily="34" charset="0"/>
              </a:defRPr>
            </a:lvl1pPr>
          </a:lstStyle>
          <a:p>
            <a:pPr lvl="0"/>
            <a:endParaRPr lang="de-DE" dirty="0"/>
          </a:p>
        </p:txBody>
      </p:sp>
      <p:sp>
        <p:nvSpPr>
          <p:cNvPr id="15" name="Bildplatzhalter 14"/>
          <p:cNvSpPr>
            <a:spLocks noGrp="1"/>
          </p:cNvSpPr>
          <p:nvPr>
            <p:ph type="pic" sz="quarter" idx="14"/>
          </p:nvPr>
        </p:nvSpPr>
        <p:spPr bwMode="auto">
          <a:xfrm>
            <a:off x="6312962" y="1555750"/>
            <a:ext cx="2831039" cy="4246563"/>
          </a:xfrm>
          <a:solidFill>
            <a:schemeClr val="bg1">
              <a:lumMod val="75000"/>
            </a:schemeClr>
          </a:solidFill>
        </p:spPr>
        <p:txBody>
          <a:bodyPr rtlCol="0">
            <a:normAutofit/>
          </a:bodyPr>
          <a:lstStyle>
            <a:lvl1pPr>
              <a:defRPr>
                <a:latin typeface="Century Gothic" pitchFamily="34" charset="0"/>
              </a:defRPr>
            </a:lvl1pPr>
          </a:lstStyle>
          <a:p>
            <a:pPr lvl="0"/>
            <a:endParaRPr lang="de-DE" noProof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6"/>
          </p:nvPr>
        </p:nvSpPr>
        <p:spPr bwMode="auto">
          <a:xfrm>
            <a:off x="457201" y="1555750"/>
            <a:ext cx="5708831" cy="4246563"/>
          </a:xfrm>
          <a:noFill/>
        </p:spPr>
        <p:txBody>
          <a:bodyPr/>
          <a:lstStyle>
            <a:lvl1pPr>
              <a:buClr>
                <a:schemeClr val="accent6">
                  <a:lumMod val="50000"/>
                </a:schemeClr>
              </a:buClr>
              <a:buFont typeface="Wingdings" pitchFamily="2" charset="2"/>
              <a:buChar char="§"/>
              <a:defRPr>
                <a:latin typeface="Century Gothic" pitchFamily="34" charset="0"/>
              </a:defRPr>
            </a:lvl1pPr>
            <a:lvl2pPr>
              <a:defRPr>
                <a:latin typeface="Century Gothic" pitchFamily="34" charset="0"/>
              </a:defRPr>
            </a:lvl2pPr>
            <a:lvl3pPr>
              <a:buClr>
                <a:schemeClr val="accent6">
                  <a:lumMod val="50000"/>
                </a:schemeClr>
              </a:buClr>
              <a:buFont typeface="Wingdings" pitchFamily="2" charset="2"/>
              <a:buChar char="§"/>
              <a:defRPr>
                <a:latin typeface="Century Gothic" pitchFamily="34" charset="0"/>
              </a:defRPr>
            </a:lvl3pPr>
            <a:lvl4pPr>
              <a:defRPr>
                <a:latin typeface="Century Gothic" pitchFamily="34" charset="0"/>
              </a:defRPr>
            </a:lvl4pPr>
            <a:lvl5pPr>
              <a:defRPr>
                <a:latin typeface="Century Gothic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</p:spTree>
  </p:cSld>
  <p:clrMapOvr>
    <a:masterClrMapping/>
  </p:clrMapOvr>
  <p:transition xmlns:p14="http://schemas.microsoft.com/office/powerpoint/2010/main" spd="med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with Image (squar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 bwMode="auto"/>
        <p:txBody>
          <a:bodyPr/>
          <a:lstStyle>
            <a:lvl1pPr>
              <a:defRPr sz="2000">
                <a:latin typeface="Century Gothic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11" name="Textplatzhalter 10"/>
          <p:cNvSpPr>
            <a:spLocks noGrp="1"/>
          </p:cNvSpPr>
          <p:nvPr>
            <p:ph type="body" sz="quarter" idx="13"/>
          </p:nvPr>
        </p:nvSpPr>
        <p:spPr bwMode="auto">
          <a:xfrm>
            <a:off x="457202" y="1099341"/>
            <a:ext cx="8229599" cy="456409"/>
          </a:xfrm>
        </p:spPr>
        <p:txBody>
          <a:bodyPr>
            <a:normAutofit/>
          </a:bodyPr>
          <a:lstStyle>
            <a:lvl1pPr marL="0" indent="0">
              <a:buNone/>
              <a:defRPr sz="2000" b="1">
                <a:latin typeface="Century Gothic" pitchFamily="34" charset="0"/>
              </a:defRPr>
            </a:lvl1pPr>
          </a:lstStyle>
          <a:p>
            <a:pPr lvl="0"/>
            <a:endParaRPr lang="de-DE" dirty="0"/>
          </a:p>
        </p:txBody>
      </p:sp>
      <p:sp>
        <p:nvSpPr>
          <p:cNvPr id="15" name="Bildplatzhalter 14"/>
          <p:cNvSpPr>
            <a:spLocks noGrp="1"/>
          </p:cNvSpPr>
          <p:nvPr>
            <p:ph type="pic" sz="quarter" idx="14"/>
          </p:nvPr>
        </p:nvSpPr>
        <p:spPr bwMode="auto">
          <a:xfrm>
            <a:off x="4648200" y="1555750"/>
            <a:ext cx="4495801" cy="4246563"/>
          </a:xfrm>
          <a:solidFill>
            <a:schemeClr val="bg1">
              <a:lumMod val="75000"/>
            </a:schemeClr>
          </a:solidFill>
        </p:spPr>
        <p:txBody>
          <a:bodyPr rtlCol="0">
            <a:normAutofit/>
          </a:bodyPr>
          <a:lstStyle>
            <a:lvl1pPr>
              <a:defRPr>
                <a:latin typeface="Century Gothic" pitchFamily="34" charset="0"/>
              </a:defRPr>
            </a:lvl1pPr>
          </a:lstStyle>
          <a:p>
            <a:pPr lvl="0"/>
            <a:endParaRPr lang="de-DE" noProof="0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6"/>
          </p:nvPr>
        </p:nvSpPr>
        <p:spPr bwMode="auto">
          <a:xfrm>
            <a:off x="457200" y="1555750"/>
            <a:ext cx="4038600" cy="4246563"/>
          </a:xfrm>
        </p:spPr>
        <p:txBody>
          <a:bodyPr/>
          <a:lstStyle>
            <a:lvl1pPr>
              <a:buClr>
                <a:schemeClr val="accent6">
                  <a:lumMod val="50000"/>
                </a:schemeClr>
              </a:buClr>
              <a:buFont typeface="Wingdings" pitchFamily="2" charset="2"/>
              <a:buChar char="§"/>
              <a:defRPr>
                <a:latin typeface="Century Gothic" pitchFamily="34" charset="0"/>
              </a:defRPr>
            </a:lvl1pPr>
            <a:lvl2pPr>
              <a:defRPr>
                <a:latin typeface="Century Gothic" pitchFamily="34" charset="0"/>
              </a:defRPr>
            </a:lvl2pPr>
            <a:lvl3pPr>
              <a:buClr>
                <a:schemeClr val="accent6">
                  <a:lumMod val="50000"/>
                </a:schemeClr>
              </a:buClr>
              <a:buFont typeface="Wingdings" pitchFamily="2" charset="2"/>
              <a:buChar char="§"/>
              <a:defRPr>
                <a:latin typeface="Century Gothic" pitchFamily="34" charset="0"/>
              </a:defRPr>
            </a:lvl3pPr>
            <a:lvl4pPr>
              <a:defRPr>
                <a:latin typeface="Century Gothic" pitchFamily="34" charset="0"/>
              </a:defRPr>
            </a:lvl4pPr>
            <a:lvl5pPr>
              <a:defRPr>
                <a:latin typeface="Century Gothic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</p:spTree>
  </p:cSld>
  <p:clrMapOvr>
    <a:masterClrMapping/>
  </p:clrMapOvr>
  <p:transition xmlns:p14="http://schemas.microsoft.com/office/powerpoint/2010/main" spd="med">
    <p:fade/>
  </p:transition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20" Type="http://schemas.openxmlformats.org/officeDocument/2006/relationships/slideLayout" Target="../slideLayouts/slideLayout20.xml"/><Relationship Id="rId21" Type="http://schemas.openxmlformats.org/officeDocument/2006/relationships/slideLayout" Target="../slideLayouts/slideLayout21.xml"/><Relationship Id="rId22" Type="http://schemas.openxmlformats.org/officeDocument/2006/relationships/slideLayout" Target="../slideLayouts/slideLayout22.xml"/><Relationship Id="rId23" Type="http://schemas.openxmlformats.org/officeDocument/2006/relationships/slideLayout" Target="../slideLayouts/slideLayout23.xml"/><Relationship Id="rId24" Type="http://schemas.openxmlformats.org/officeDocument/2006/relationships/slideLayout" Target="../slideLayouts/slideLayout24.xml"/><Relationship Id="rId25" Type="http://schemas.openxmlformats.org/officeDocument/2006/relationships/slideLayout" Target="../slideLayouts/slideLayout25.xml"/><Relationship Id="rId26" Type="http://schemas.openxmlformats.org/officeDocument/2006/relationships/slideLayout" Target="../slideLayouts/slideLayout26.xml"/><Relationship Id="rId27" Type="http://schemas.openxmlformats.org/officeDocument/2006/relationships/theme" Target="../theme/theme1.xml"/><Relationship Id="rId28" Type="http://schemas.openxmlformats.org/officeDocument/2006/relationships/image" Target="../media/image1.jpeg"/><Relationship Id="rId29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slideLayout" Target="../slideLayouts/slideLayout18.xml"/><Relationship Id="rId19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gray">
      <p:bgPr>
        <a:blipFill dpi="0" rotWithShape="0">
          <a:blip r:embed="rId28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itelplatzhalter 1"/>
          <p:cNvSpPr>
            <a:spLocks noGrp="1"/>
          </p:cNvSpPr>
          <p:nvPr>
            <p:ph type="title"/>
          </p:nvPr>
        </p:nvSpPr>
        <p:spPr bwMode="auto">
          <a:xfrm>
            <a:off x="263525" y="-6350"/>
            <a:ext cx="7153275" cy="760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de-DE" dirty="0" smtClean="0"/>
          </a:p>
        </p:txBody>
      </p:sp>
      <p:sp>
        <p:nvSpPr>
          <p:cNvPr id="43011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57200" y="1555750"/>
            <a:ext cx="8229600" cy="4246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Item one on the agenda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pic>
        <p:nvPicPr>
          <p:cNvPr id="9" name="Grafik 8" descr="scheerMNG_color_slogan.png"/>
          <p:cNvPicPr>
            <a:picLocks noChangeAspect="1"/>
          </p:cNvPicPr>
          <p:nvPr/>
        </p:nvPicPr>
        <p:blipFill>
          <a:blip r:embed="rId29" cstate="print"/>
          <a:stretch>
            <a:fillRect/>
          </a:stretch>
        </p:blipFill>
        <p:spPr>
          <a:xfrm>
            <a:off x="6999161" y="104304"/>
            <a:ext cx="2158747" cy="647052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04" r:id="rId1"/>
    <p:sldLayoutId id="2147483705" r:id="rId2"/>
    <p:sldLayoutId id="2147483734" r:id="rId3"/>
    <p:sldLayoutId id="2147483711" r:id="rId4"/>
    <p:sldLayoutId id="2147483712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  <p:sldLayoutId id="2147483720" r:id="rId12"/>
    <p:sldLayoutId id="2147483721" r:id="rId13"/>
    <p:sldLayoutId id="2147483722" r:id="rId14"/>
    <p:sldLayoutId id="2147483723" r:id="rId15"/>
    <p:sldLayoutId id="2147483724" r:id="rId16"/>
    <p:sldLayoutId id="2147483725" r:id="rId17"/>
    <p:sldLayoutId id="2147483726" r:id="rId18"/>
    <p:sldLayoutId id="2147483727" r:id="rId19"/>
    <p:sldLayoutId id="2147483728" r:id="rId20"/>
    <p:sldLayoutId id="2147483729" r:id="rId21"/>
    <p:sldLayoutId id="2147483730" r:id="rId22"/>
    <p:sldLayoutId id="2147483731" r:id="rId23"/>
    <p:sldLayoutId id="2147483732" r:id="rId24"/>
    <p:sldLayoutId id="2147483733" r:id="rId25"/>
    <p:sldLayoutId id="2147483735" r:id="rId26"/>
  </p:sldLayoutIdLst>
  <p:transition xmlns:p14="http://schemas.microsoft.com/office/powerpoint/2010/main" spd="med">
    <p:fade/>
  </p:transition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 b="1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Century Gothic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Century Gothic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Century Gothic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Century Gothic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Century Gothic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Century Gothic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Century Gothic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Century Gothic" pitchFamily="34" charset="0"/>
        </a:defRPr>
      </a:lvl9pPr>
    </p:titleStyle>
    <p:bodyStyle>
      <a:lvl1pPr marL="201613" indent="-201613" algn="l" rtl="0" eaLnBrk="0" fontAlgn="base" hangingPunct="0">
        <a:spcBef>
          <a:spcPts val="1000"/>
        </a:spcBef>
        <a:spcAft>
          <a:spcPct val="0"/>
        </a:spcAft>
        <a:buFont typeface="Wingdings" pitchFamily="2" charset="2"/>
        <a:buChar char="§"/>
        <a:defRPr kern="1200">
          <a:solidFill>
            <a:schemeClr val="tx1"/>
          </a:solidFill>
          <a:latin typeface="Century Gothic" pitchFamily="34" charset="0"/>
          <a:ea typeface="+mn-ea"/>
          <a:cs typeface="+mn-cs"/>
        </a:defRPr>
      </a:lvl1pPr>
      <a:lvl2pPr marL="538163" indent="-296863" algn="l" rtl="0" eaLnBrk="0" fontAlgn="base" hangingPunct="0">
        <a:spcBef>
          <a:spcPts val="1000"/>
        </a:spcBef>
        <a:spcAft>
          <a:spcPct val="0"/>
        </a:spcAft>
        <a:buFont typeface="Wingdings" pitchFamily="2" charset="2"/>
        <a:buChar char="§"/>
        <a:defRPr kern="1200">
          <a:solidFill>
            <a:schemeClr val="tx1"/>
          </a:solidFill>
          <a:latin typeface="Century Gothic" pitchFamily="34" charset="0"/>
          <a:ea typeface="+mn-ea"/>
          <a:cs typeface="+mn-cs"/>
        </a:defRPr>
      </a:lvl2pPr>
      <a:lvl3pPr marL="806450" indent="-268288" algn="l" rtl="0" eaLnBrk="0" fontAlgn="base" hangingPunct="0">
        <a:spcBef>
          <a:spcPts val="1000"/>
        </a:spcBef>
        <a:spcAft>
          <a:spcPct val="0"/>
        </a:spcAft>
        <a:buFont typeface="Wingdings" pitchFamily="2" charset="2"/>
        <a:buChar char="§"/>
        <a:defRPr kern="1200">
          <a:solidFill>
            <a:schemeClr val="tx1"/>
          </a:solidFill>
          <a:latin typeface="Century Gothic" pitchFamily="34" charset="0"/>
          <a:ea typeface="+mn-ea"/>
          <a:cs typeface="+mn-cs"/>
        </a:defRPr>
      </a:lvl3pPr>
      <a:lvl4pPr marL="1169988" indent="-363538" algn="l" rtl="0" eaLnBrk="0" fontAlgn="base" hangingPunct="0">
        <a:spcBef>
          <a:spcPts val="1000"/>
        </a:spcBef>
        <a:spcAft>
          <a:spcPct val="0"/>
        </a:spcAft>
        <a:buFont typeface="Wingdings" pitchFamily="2" charset="2"/>
        <a:buChar char="§"/>
        <a:defRPr kern="1200">
          <a:solidFill>
            <a:schemeClr val="tx1"/>
          </a:solidFill>
          <a:latin typeface="Century Gothic" pitchFamily="34" charset="0"/>
          <a:ea typeface="+mn-ea"/>
          <a:cs typeface="+mn-cs"/>
        </a:defRPr>
      </a:lvl4pPr>
      <a:lvl5pPr marL="1438275" indent="-268288" algn="l" rtl="0" eaLnBrk="0" fontAlgn="base" hangingPunct="0">
        <a:spcBef>
          <a:spcPts val="1000"/>
        </a:spcBef>
        <a:spcAft>
          <a:spcPct val="0"/>
        </a:spcAft>
        <a:buFont typeface="Wingdings" pitchFamily="2" charset="2"/>
        <a:buChar char="§"/>
        <a:defRPr kern="1200">
          <a:solidFill>
            <a:schemeClr val="tx1"/>
          </a:solidFill>
          <a:latin typeface="Century Gothic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hyperlink" Target="http://www.isbank.de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4" Type="http://schemas.openxmlformats.org/officeDocument/2006/relationships/image" Target="../media/image7.png"/><Relationship Id="rId5" Type="http://schemas.openxmlformats.org/officeDocument/2006/relationships/image" Target="../media/image8.png"/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11" Type="http://schemas.openxmlformats.org/officeDocument/2006/relationships/image" Target="../media/image9.emf"/><Relationship Id="rId12" Type="http://schemas.openxmlformats.org/officeDocument/2006/relationships/diagramData" Target="../diagrams/data1.xml"/><Relationship Id="rId13" Type="http://schemas.openxmlformats.org/officeDocument/2006/relationships/diagramLayout" Target="../diagrams/layout1.xml"/><Relationship Id="rId14" Type="http://schemas.openxmlformats.org/officeDocument/2006/relationships/diagramQuickStyle" Target="../diagrams/quickStyle1.xml"/><Relationship Id="rId15" Type="http://schemas.openxmlformats.org/officeDocument/2006/relationships/diagramColors" Target="../diagrams/colors1.xml"/><Relationship Id="rId16" Type="http://schemas.microsoft.com/office/2007/relationships/diagramDrawing" Target="../diagrams/drawing1.xml"/><Relationship Id="rId1" Type="http://schemas.openxmlformats.org/officeDocument/2006/relationships/vmlDrawing" Target="../drawings/vmlDrawing1.vml"/><Relationship Id="rId2" Type="http://schemas.openxmlformats.org/officeDocument/2006/relationships/tags" Target="../tags/tag2.xml"/><Relationship Id="rId3" Type="http://schemas.openxmlformats.org/officeDocument/2006/relationships/tags" Target="../tags/tag3.xml"/><Relationship Id="rId4" Type="http://schemas.openxmlformats.org/officeDocument/2006/relationships/tags" Target="../tags/tag4.xml"/><Relationship Id="rId5" Type="http://schemas.openxmlformats.org/officeDocument/2006/relationships/tags" Target="../tags/tag5.xml"/><Relationship Id="rId6" Type="http://schemas.openxmlformats.org/officeDocument/2006/relationships/tags" Target="../tags/tag6.xml"/><Relationship Id="rId7" Type="http://schemas.openxmlformats.org/officeDocument/2006/relationships/tags" Target="../tags/tag7.xml"/><Relationship Id="rId8" Type="http://schemas.openxmlformats.org/officeDocument/2006/relationships/tags" Target="../tags/tag8.xml"/><Relationship Id="rId9" Type="http://schemas.openxmlformats.org/officeDocument/2006/relationships/slideLayout" Target="../slideLayouts/slideLayout3.xml"/><Relationship Id="rId10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Titel 1"/>
          <p:cNvSpPr>
            <a:spLocks noGrp="1"/>
          </p:cNvSpPr>
          <p:nvPr>
            <p:ph type="ctrTitle"/>
          </p:nvPr>
        </p:nvSpPr>
        <p:spPr>
          <a:xfrm>
            <a:off x="1111250" y="2701148"/>
            <a:ext cx="7823200" cy="987425"/>
          </a:xfrm>
        </p:spPr>
        <p:txBody>
          <a:bodyPr>
            <a:normAutofit/>
          </a:bodyPr>
          <a:lstStyle/>
          <a:p>
            <a:pPr eaLnBrk="1" hangingPunct="1"/>
            <a:r>
              <a:rPr lang="de-DE" sz="2800" dirty="0" smtClean="0">
                <a:cs typeface="Arial" pitchFamily="34" charset="0"/>
              </a:rPr>
              <a:t>Unternehmenspräsentation</a:t>
            </a:r>
          </a:p>
        </p:txBody>
      </p:sp>
      <p:sp>
        <p:nvSpPr>
          <p:cNvPr id="10242" name="Untertitel 2"/>
          <p:cNvSpPr>
            <a:spLocks noGrp="1"/>
          </p:cNvSpPr>
          <p:nvPr>
            <p:ph type="subTitle" idx="1"/>
          </p:nvPr>
        </p:nvSpPr>
        <p:spPr>
          <a:xfrm>
            <a:off x="1092200" y="4294602"/>
            <a:ext cx="6103938" cy="92075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de-DE" sz="1600" b="0" dirty="0" smtClean="0">
                <a:solidFill>
                  <a:schemeClr val="accent6">
                    <a:lumMod val="75000"/>
                  </a:schemeClr>
                </a:solidFill>
              </a:rPr>
              <a:t>WU Competence Day 2011				</a:t>
            </a:r>
            <a:br>
              <a:rPr lang="de-DE" sz="1600" b="0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de-DE" sz="1600" b="0" dirty="0" smtClean="0">
                <a:solidFill>
                  <a:schemeClr val="accent6">
                    <a:lumMod val="75000"/>
                  </a:schemeClr>
                </a:solidFill>
              </a:rPr>
              <a:t>Wien, 17.11.2011</a:t>
            </a:r>
            <a:endParaRPr lang="de-DE" sz="1600" b="0" dirty="0" smtClean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" name="AutoShape 2" descr="http://1.1.1.3/bmi/www.isbank.de/fileadmin/template/main/images/logo-deutschland.gif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196850" y="-127000"/>
            <a:ext cx="1828800" cy="581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867767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51493" y="41778"/>
            <a:ext cx="7153275" cy="760413"/>
          </a:xfrm>
        </p:spPr>
        <p:txBody>
          <a:bodyPr/>
          <a:lstStyle/>
          <a:p>
            <a:r>
              <a:rPr lang="de-DE" sz="2400" dirty="0" smtClean="0">
                <a:latin typeface="Century Gothic" pitchFamily="34" charset="0"/>
              </a:rPr>
              <a:t>SCHEER GROUP - Unternehmen der Zukunft !</a:t>
            </a:r>
            <a:endParaRPr lang="de-DE" sz="2400" dirty="0">
              <a:latin typeface="Century Gothic" pitchFamily="34" charset="0"/>
            </a:endParaRPr>
          </a:p>
        </p:txBody>
      </p:sp>
      <p:pic>
        <p:nvPicPr>
          <p:cNvPr id="4813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259" y="1377038"/>
            <a:ext cx="8809455" cy="4434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1" name="Foliennummernplatzhalter 1"/>
          <p:cNvSpPr txBox="1">
            <a:spLocks/>
          </p:cNvSpPr>
          <p:nvPr/>
        </p:nvSpPr>
        <p:spPr>
          <a:xfrm>
            <a:off x="8719470" y="6526040"/>
            <a:ext cx="250825" cy="149225"/>
          </a:xfrm>
          <a:prstGeom prst="rect">
            <a:avLst/>
          </a:prstGeom>
        </p:spPr>
        <p:txBody>
          <a:bodyPr/>
          <a:lstStyle>
            <a:defPPr>
              <a:defRPr lang="de-DE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fld id="{EECFB74F-0196-4A0B-9507-747BCDFE05A8}" type="slidenum">
              <a:rPr lang="en-US" sz="1600" smtClean="0"/>
              <a:pPr/>
              <a:t>2</a:t>
            </a:fld>
            <a:endParaRPr lang="en-US" sz="1600" dirty="0"/>
          </a:p>
        </p:txBody>
      </p:sp>
      <p:sp>
        <p:nvSpPr>
          <p:cNvPr id="3" name="Rechteckige Legende 2"/>
          <p:cNvSpPr/>
          <p:nvPr/>
        </p:nvSpPr>
        <p:spPr>
          <a:xfrm>
            <a:off x="787791" y="6108503"/>
            <a:ext cx="7234813" cy="604822"/>
          </a:xfrm>
          <a:prstGeom prst="wedgeRectCallout">
            <a:avLst>
              <a:gd name="adj1" fmla="val -31943"/>
              <a:gd name="adj2" fmla="val -99627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latin typeface="+mj-lt"/>
              </a:rPr>
              <a:t>SCHEER MANAGEMENT IST TEIL DES INNOVATION NETWORKS</a:t>
            </a:r>
            <a:endParaRPr lang="en-US" dirty="0">
              <a:solidFill>
                <a:schemeClr val="accent6">
                  <a:lumMod val="75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8342929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10323" y="47742"/>
            <a:ext cx="7153275" cy="760413"/>
          </a:xfrm>
        </p:spPr>
        <p:txBody>
          <a:bodyPr/>
          <a:lstStyle/>
          <a:p>
            <a:r>
              <a:rPr lang="de-DE" sz="2400" dirty="0" smtClean="0"/>
              <a:t>Kurzprofil der SCHEER Management</a:t>
            </a:r>
            <a:endParaRPr lang="de-DE" sz="2400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285" r="8919" b="28396"/>
          <a:stretch/>
        </p:blipFill>
        <p:spPr bwMode="auto">
          <a:xfrm>
            <a:off x="7254211" y="1189242"/>
            <a:ext cx="1311778" cy="10618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8434"/>
          <a:stretch/>
        </p:blipFill>
        <p:spPr bwMode="auto">
          <a:xfrm>
            <a:off x="6877485" y="2535189"/>
            <a:ext cx="2068250" cy="7285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Rechteck 5"/>
          <p:cNvSpPr/>
          <p:nvPr/>
        </p:nvSpPr>
        <p:spPr>
          <a:xfrm>
            <a:off x="311885" y="1310674"/>
            <a:ext cx="6761267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95263" lvl="0" indent="-195263" defTabSz="860425" eaLnBrk="0" hangingPunct="0">
              <a:spcBef>
                <a:spcPts val="3600"/>
              </a:spcBef>
              <a:buClr>
                <a:srgbClr val="2A79D0">
                  <a:lumMod val="50000"/>
                </a:srgbClr>
              </a:buClr>
              <a:buFont typeface="Wingdings" pitchFamily="2" charset="2"/>
              <a:buChar char="§"/>
            </a:pPr>
            <a:r>
              <a:rPr lang="de-DE" b="1" dirty="0" smtClean="0">
                <a:solidFill>
                  <a:prstClr val="black"/>
                </a:solidFill>
                <a:latin typeface="+mj-lt"/>
              </a:rPr>
              <a:t>Gegründet</a:t>
            </a:r>
            <a:r>
              <a:rPr lang="de-DE" dirty="0" smtClean="0">
                <a:solidFill>
                  <a:prstClr val="black"/>
                </a:solidFill>
                <a:latin typeface="+mj-lt"/>
              </a:rPr>
              <a:t>:		November 2010</a:t>
            </a:r>
            <a:endParaRPr lang="de-DE" b="1" dirty="0" smtClean="0">
              <a:solidFill>
                <a:prstClr val="black"/>
              </a:solidFill>
              <a:latin typeface="+mj-lt"/>
            </a:endParaRPr>
          </a:p>
          <a:p>
            <a:pPr marL="195263" lvl="0" indent="-195263" defTabSz="860425" eaLnBrk="0" hangingPunct="0">
              <a:spcBef>
                <a:spcPts val="3600"/>
              </a:spcBef>
              <a:buClr>
                <a:srgbClr val="2A79D0">
                  <a:lumMod val="50000"/>
                </a:srgbClr>
              </a:buClr>
              <a:buFont typeface="Wingdings" pitchFamily="2" charset="2"/>
              <a:buChar char="§"/>
            </a:pPr>
            <a:r>
              <a:rPr lang="de-DE" b="1" dirty="0" smtClean="0">
                <a:solidFill>
                  <a:prstClr val="black"/>
                </a:solidFill>
                <a:latin typeface="+mj-lt"/>
              </a:rPr>
              <a:t>Firmensitz</a:t>
            </a:r>
            <a:r>
              <a:rPr lang="de-DE" dirty="0" smtClean="0">
                <a:solidFill>
                  <a:prstClr val="black"/>
                </a:solidFill>
                <a:latin typeface="+mj-lt"/>
              </a:rPr>
              <a:t>: 		Saarbrücken, Science Park</a:t>
            </a:r>
            <a:endParaRPr lang="de-DE" dirty="0">
              <a:solidFill>
                <a:prstClr val="black"/>
              </a:solidFill>
              <a:latin typeface="+mj-lt"/>
            </a:endParaRPr>
          </a:p>
          <a:p>
            <a:pPr marL="195263" lvl="0" indent="-195263" defTabSz="860425" eaLnBrk="0" hangingPunct="0">
              <a:spcBef>
                <a:spcPts val="3600"/>
              </a:spcBef>
              <a:buClr>
                <a:srgbClr val="2A79D0">
                  <a:lumMod val="50000"/>
                </a:srgbClr>
              </a:buClr>
              <a:buFont typeface="Wingdings" pitchFamily="2" charset="2"/>
              <a:buChar char="§"/>
            </a:pPr>
            <a:r>
              <a:rPr lang="de-DE" b="1" dirty="0" smtClean="0">
                <a:solidFill>
                  <a:prstClr val="black"/>
                </a:solidFill>
                <a:latin typeface="+mj-lt"/>
              </a:rPr>
              <a:t>Weitere Standorte:</a:t>
            </a:r>
            <a:r>
              <a:rPr lang="de-DE" dirty="0" smtClean="0">
                <a:solidFill>
                  <a:prstClr val="black"/>
                </a:solidFill>
                <a:latin typeface="+mj-lt"/>
              </a:rPr>
              <a:t>	München, Wien (im Aufbau)</a:t>
            </a:r>
            <a:endParaRPr lang="de-DE" dirty="0">
              <a:solidFill>
                <a:prstClr val="black"/>
              </a:solidFill>
              <a:latin typeface="+mj-lt"/>
            </a:endParaRPr>
          </a:p>
          <a:p>
            <a:pPr marL="195263" lvl="0" indent="-195263" defTabSz="860425" eaLnBrk="0" hangingPunct="0">
              <a:spcBef>
                <a:spcPts val="3600"/>
              </a:spcBef>
              <a:buClr>
                <a:srgbClr val="2A79D0">
                  <a:lumMod val="50000"/>
                </a:srgbClr>
              </a:buClr>
              <a:buFont typeface="Wingdings" pitchFamily="2" charset="2"/>
              <a:buChar char="§"/>
            </a:pPr>
            <a:r>
              <a:rPr lang="de-DE" b="1" dirty="0" smtClean="0">
                <a:solidFill>
                  <a:prstClr val="black"/>
                </a:solidFill>
                <a:latin typeface="+mj-lt"/>
              </a:rPr>
              <a:t>Mitarbeiter:	</a:t>
            </a:r>
            <a:r>
              <a:rPr lang="de-DE" dirty="0" smtClean="0">
                <a:solidFill>
                  <a:prstClr val="black"/>
                </a:solidFill>
                <a:latin typeface="+mj-lt"/>
              </a:rPr>
              <a:t>	50</a:t>
            </a:r>
            <a:endParaRPr lang="de-DE" dirty="0">
              <a:solidFill>
                <a:prstClr val="black"/>
              </a:solidFill>
              <a:latin typeface="+mj-lt"/>
            </a:endParaRPr>
          </a:p>
          <a:p>
            <a:pPr marL="195263" lvl="0" indent="-195263" defTabSz="860425" eaLnBrk="0" hangingPunct="0">
              <a:spcBef>
                <a:spcPts val="3600"/>
              </a:spcBef>
              <a:buClr>
                <a:srgbClr val="2A79D0">
                  <a:lumMod val="50000"/>
                </a:srgbClr>
              </a:buClr>
              <a:buFont typeface="Wingdings" pitchFamily="2" charset="2"/>
              <a:buChar char="§"/>
            </a:pPr>
            <a:r>
              <a:rPr lang="de-DE" b="1" dirty="0" smtClean="0">
                <a:solidFill>
                  <a:prstClr val="black"/>
                </a:solidFill>
                <a:latin typeface="+mj-lt"/>
              </a:rPr>
              <a:t>Gesellschafter:	</a:t>
            </a:r>
            <a:r>
              <a:rPr lang="de-DE" dirty="0" smtClean="0">
                <a:solidFill>
                  <a:prstClr val="black"/>
                </a:solidFill>
                <a:latin typeface="+mj-lt"/>
              </a:rPr>
              <a:t>Geschäftsführer, Partner &amp; </a:t>
            </a:r>
            <a:r>
              <a:rPr lang="de-DE" b="1" dirty="0" smtClean="0">
                <a:solidFill>
                  <a:prstClr val="black"/>
                </a:solidFill>
                <a:latin typeface="+mj-lt"/>
              </a:rPr>
              <a:t/>
            </a:r>
            <a:br>
              <a:rPr lang="de-DE" b="1" dirty="0" smtClean="0">
                <a:solidFill>
                  <a:prstClr val="black"/>
                </a:solidFill>
                <a:latin typeface="+mj-lt"/>
              </a:rPr>
            </a:br>
            <a:r>
              <a:rPr lang="de-DE" b="1" dirty="0" smtClean="0">
                <a:solidFill>
                  <a:prstClr val="black"/>
                </a:solidFill>
                <a:latin typeface="+mj-lt"/>
              </a:rPr>
              <a:t>			</a:t>
            </a:r>
            <a:r>
              <a:rPr lang="de-DE" dirty="0" smtClean="0">
                <a:solidFill>
                  <a:prstClr val="black"/>
                </a:solidFill>
                <a:latin typeface="+mj-lt"/>
              </a:rPr>
              <a:t>SCHEER GROUP (Prof. A.W. Scheer)</a:t>
            </a:r>
            <a:endParaRPr lang="en-US" dirty="0" smtClean="0">
              <a:solidFill>
                <a:prstClr val="black"/>
              </a:solidFill>
              <a:latin typeface="+mj-lt"/>
            </a:endParaRPr>
          </a:p>
          <a:p>
            <a:pPr marL="195263" lvl="0" indent="-195263" defTabSz="860425" eaLnBrk="0" hangingPunct="0">
              <a:spcBef>
                <a:spcPts val="3600"/>
              </a:spcBef>
              <a:buClr>
                <a:srgbClr val="2A79D0">
                  <a:lumMod val="50000"/>
                </a:srgbClr>
              </a:buClr>
              <a:buFont typeface="Wingdings" pitchFamily="2" charset="2"/>
              <a:buChar char="§"/>
            </a:pPr>
            <a:r>
              <a:rPr lang="de-DE" b="1" dirty="0" smtClean="0">
                <a:solidFill>
                  <a:prstClr val="black"/>
                </a:solidFill>
                <a:latin typeface="+mj-lt"/>
              </a:rPr>
              <a:t>Leistungsfokus: 	</a:t>
            </a:r>
            <a:r>
              <a:rPr lang="de-DE" dirty="0">
                <a:solidFill>
                  <a:prstClr val="black"/>
                </a:solidFill>
                <a:latin typeface="+mj-lt"/>
              </a:rPr>
              <a:t>Kompetente </a:t>
            </a:r>
            <a:r>
              <a:rPr lang="de-DE" dirty="0" smtClean="0">
                <a:solidFill>
                  <a:prstClr val="black"/>
                </a:solidFill>
                <a:latin typeface="+mj-lt"/>
              </a:rPr>
              <a:t>Beratung und 				Lösungen für ganzheitliches 				Prozessmanagement</a:t>
            </a: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b="30689"/>
          <a:stretch/>
        </p:blipFill>
        <p:spPr bwMode="auto">
          <a:xfrm>
            <a:off x="6904781" y="3532317"/>
            <a:ext cx="2023463" cy="10964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8130" name="Picture 2"/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964" r="14776"/>
          <a:stretch/>
        </p:blipFill>
        <p:spPr bwMode="auto">
          <a:xfrm>
            <a:off x="6904781" y="4757442"/>
            <a:ext cx="2040954" cy="18223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Foliennummernplatzhalter 1"/>
          <p:cNvSpPr txBox="1">
            <a:spLocks/>
          </p:cNvSpPr>
          <p:nvPr/>
        </p:nvSpPr>
        <p:spPr>
          <a:xfrm>
            <a:off x="8719470" y="6526040"/>
            <a:ext cx="250825" cy="149225"/>
          </a:xfrm>
          <a:prstGeom prst="rect">
            <a:avLst/>
          </a:prstGeom>
        </p:spPr>
        <p:txBody>
          <a:bodyPr/>
          <a:lstStyle>
            <a:defPPr>
              <a:defRPr lang="de-DE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fld id="{EECFB74F-0196-4A0B-9507-747BCDFE05A8}" type="slidenum">
              <a:rPr lang="en-US" sz="1600" smtClean="0"/>
              <a:pPr/>
              <a:t>3</a:t>
            </a:fld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557425875"/>
      </p:ext>
    </p:extLst>
  </p:cSld>
  <p:clrMapOvr>
    <a:masterClrMapping/>
  </p:clrMapOvr>
  <p:transition xmlns:p14="http://schemas.microsoft.com/office/powerpoint/2010/main" spd="med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170" name="Objekt 2" hidden="1"/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1537905342"/>
              </p:ext>
            </p:extLst>
          </p:nvPr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think-cell Slide" r:id="rId10" imgW="270" imgH="270" progId="TCLayout.ActiveDocument.1">
                  <p:embed/>
                </p:oleObj>
              </mc:Choice>
              <mc:Fallback>
                <p:oleObj name="think-cell Slide" r:id="rId10" imgW="270" imgH="27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Abgerundetes Rechteck 8"/>
          <p:cNvSpPr/>
          <p:nvPr>
            <p:custDataLst>
              <p:tags r:id="rId3"/>
            </p:custDataLst>
          </p:nvPr>
        </p:nvSpPr>
        <p:spPr bwMode="auto">
          <a:xfrm>
            <a:off x="6321095" y="1816760"/>
            <a:ext cx="2700074" cy="1551357"/>
          </a:xfrm>
          <a:prstGeom prst="roundRect">
            <a:avLst>
              <a:gd name="adj" fmla="val 10000"/>
            </a:avLst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171450" lvl="1" indent="-171450" defTabSz="711200" fontAlgn="auto">
              <a:spcBef>
                <a:spcPts val="600"/>
              </a:spcBef>
              <a:spcAft>
                <a:spcPct val="15000"/>
              </a:spcAft>
              <a:buFontTx/>
              <a:buChar char="••"/>
              <a:defRPr/>
            </a:pPr>
            <a:r>
              <a:rPr lang="de-DE" sz="1600" b="1" dirty="0" smtClean="0">
                <a:solidFill>
                  <a:schemeClr val="tx1"/>
                </a:solidFill>
                <a:latin typeface="+mj-lt"/>
              </a:rPr>
              <a:t>Wir steigern die Flexibilität, Schnelligkeit und Leistungsfähigkeit von geschäftskritischen  Prozessen </a:t>
            </a:r>
            <a:endParaRPr lang="de-DE" sz="1600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2" name="Abgerundetes Rechteck 11"/>
          <p:cNvSpPr/>
          <p:nvPr>
            <p:custDataLst>
              <p:tags r:id="rId4"/>
            </p:custDataLst>
          </p:nvPr>
        </p:nvSpPr>
        <p:spPr bwMode="auto">
          <a:xfrm>
            <a:off x="2015053" y="5170629"/>
            <a:ext cx="6058136" cy="968305"/>
          </a:xfrm>
          <a:prstGeom prst="roundRect">
            <a:avLst>
              <a:gd name="adj" fmla="val 10000"/>
            </a:avLst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171450" lvl="1" indent="-171450" algn="ctr" defTabSz="711200" fontAlgn="auto">
              <a:spcBef>
                <a:spcPts val="600"/>
              </a:spcBef>
              <a:spcAft>
                <a:spcPct val="15000"/>
              </a:spcAft>
              <a:buFontTx/>
              <a:buChar char="••"/>
              <a:defRPr/>
            </a:pPr>
            <a:r>
              <a:rPr lang="de-DE" sz="1600" b="1" dirty="0">
                <a:solidFill>
                  <a:schemeClr val="tx1"/>
                </a:solidFill>
                <a:latin typeface="+mj-lt"/>
              </a:rPr>
              <a:t>Wir leiten Anforderungen an die IT ab, entwickeln und implementieren </a:t>
            </a:r>
            <a:r>
              <a:rPr lang="de-DE" sz="1600" b="1" dirty="0" smtClean="0">
                <a:solidFill>
                  <a:schemeClr val="tx1"/>
                </a:solidFill>
                <a:latin typeface="+mj-lt"/>
              </a:rPr>
              <a:t>maßgeschneiderte, schnell </a:t>
            </a:r>
            <a:r>
              <a:rPr lang="de-DE" sz="1600" b="1" dirty="0">
                <a:solidFill>
                  <a:schemeClr val="tx1"/>
                </a:solidFill>
                <a:latin typeface="+mj-lt"/>
              </a:rPr>
              <a:t>anpassbare Geschäftsarchitekturen</a:t>
            </a:r>
          </a:p>
        </p:txBody>
      </p:sp>
      <p:sp>
        <p:nvSpPr>
          <p:cNvPr id="6" name="Abgerundetes Rechteck 5"/>
          <p:cNvSpPr/>
          <p:nvPr>
            <p:custDataLst>
              <p:tags r:id="rId5"/>
            </p:custDataLst>
          </p:nvPr>
        </p:nvSpPr>
        <p:spPr bwMode="auto">
          <a:xfrm>
            <a:off x="96253" y="2261928"/>
            <a:ext cx="2698611" cy="1383632"/>
          </a:xfrm>
          <a:prstGeom prst="roundRect">
            <a:avLst>
              <a:gd name="adj" fmla="val 10000"/>
            </a:avLst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171450" lvl="1" indent="-171450" algn="ctr" defTabSz="711200" fontAlgn="auto">
              <a:spcBef>
                <a:spcPts val="600"/>
              </a:spcBef>
              <a:spcAft>
                <a:spcPct val="15000"/>
              </a:spcAft>
              <a:buFontTx/>
              <a:buChar char="••"/>
            </a:pPr>
            <a:r>
              <a:rPr lang="de-DE" sz="1600" b="1" dirty="0" smtClean="0">
                <a:solidFill>
                  <a:schemeClr val="tx1"/>
                </a:solidFill>
                <a:latin typeface="+mj-lt"/>
              </a:rPr>
              <a:t>Wir </a:t>
            </a:r>
            <a:r>
              <a:rPr lang="de-DE" sz="1600" b="1" dirty="0">
                <a:solidFill>
                  <a:schemeClr val="tx1"/>
                </a:solidFill>
                <a:latin typeface="+mj-lt"/>
              </a:rPr>
              <a:t>begleiten unsere Kunden bei der operativen Umsetzung ihrer </a:t>
            </a:r>
            <a:r>
              <a:rPr lang="de-DE" sz="1600" b="1" dirty="0" smtClean="0">
                <a:solidFill>
                  <a:schemeClr val="tx1"/>
                </a:solidFill>
                <a:latin typeface="+mj-lt"/>
              </a:rPr>
              <a:t>Unternehmens-strategie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7177" name="Titel 1"/>
          <p:cNvSpPr>
            <a:spLocks noGrp="1"/>
          </p:cNvSpPr>
          <p:nvPr>
            <p:ph type="title"/>
            <p:custDataLst>
              <p:tags r:id="rId6"/>
            </p:custDataLst>
          </p:nvPr>
        </p:nvSpPr>
        <p:spPr>
          <a:xfrm>
            <a:off x="215067" y="68766"/>
            <a:ext cx="7528257" cy="760412"/>
          </a:xfrm>
        </p:spPr>
        <p:txBody>
          <a:bodyPr/>
          <a:lstStyle/>
          <a:p>
            <a:r>
              <a:rPr lang="de-DE" sz="2400" dirty="0" smtClean="0"/>
              <a:t>Messbarer Nutzen für unsere Kunden</a:t>
            </a:r>
          </a:p>
        </p:txBody>
      </p:sp>
      <p:graphicFrame>
        <p:nvGraphicFramePr>
          <p:cNvPr id="4" name="Diagramm 3"/>
          <p:cNvGraphicFramePr/>
          <p:nvPr>
            <p:custDataLst>
              <p:tags r:id="rId7"/>
            </p:custDataLst>
            <p:extLst>
              <p:ext uri="{D42A27DB-BD31-4B8C-83A1-F6EECF244321}">
                <p14:modId xmlns:p14="http://schemas.microsoft.com/office/powerpoint/2010/main" val="2796718519"/>
              </p:ext>
            </p:extLst>
          </p:nvPr>
        </p:nvGraphicFramePr>
        <p:xfrm>
          <a:off x="2003612" y="1234291"/>
          <a:ext cx="5231257" cy="41412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" r:lo="rId13" r:qs="rId14" r:cs="rId15"/>
          </a:graphicData>
        </a:graphic>
      </p:graphicFrame>
      <p:sp>
        <p:nvSpPr>
          <p:cNvPr id="10" name="Rechteck 9"/>
          <p:cNvSpPr/>
          <p:nvPr>
            <p:custDataLst>
              <p:tags r:id="rId8"/>
            </p:custDataLst>
          </p:nvPr>
        </p:nvSpPr>
        <p:spPr>
          <a:xfrm>
            <a:off x="268941" y="941388"/>
            <a:ext cx="8752229" cy="622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0" tIns="0" rIns="0" bIns="0"/>
          <a:lstStyle/>
          <a:p>
            <a:pPr marL="179387" algn="ctr" eaLnBrk="0" hangingPunct="0">
              <a:spcBef>
                <a:spcPts val="1000"/>
              </a:spcBef>
              <a:defRPr/>
            </a:pPr>
            <a:endParaRPr lang="de-DE" sz="1900" b="1" dirty="0">
              <a:solidFill>
                <a:schemeClr val="accent6"/>
              </a:solidFill>
              <a:latin typeface="+mj-lt"/>
            </a:endParaRPr>
          </a:p>
        </p:txBody>
      </p:sp>
      <p:sp>
        <p:nvSpPr>
          <p:cNvPr id="11" name="Foliennummernplatzhalter 1"/>
          <p:cNvSpPr txBox="1">
            <a:spLocks/>
          </p:cNvSpPr>
          <p:nvPr/>
        </p:nvSpPr>
        <p:spPr>
          <a:xfrm>
            <a:off x="8719470" y="6526040"/>
            <a:ext cx="250825" cy="149225"/>
          </a:xfrm>
          <a:prstGeom prst="rect">
            <a:avLst/>
          </a:prstGeom>
        </p:spPr>
        <p:txBody>
          <a:bodyPr/>
          <a:lstStyle>
            <a:defPPr>
              <a:defRPr lang="de-DE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fld id="{EECFB74F-0196-4A0B-9507-747BCDFE05A8}" type="slidenum">
              <a:rPr lang="en-US" sz="1600" smtClean="0"/>
              <a:pPr/>
              <a:t>4</a:t>
            </a:fld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89566936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2400" dirty="0" smtClean="0"/>
              <a:t>Karrieremodell</a:t>
            </a:r>
            <a:endParaRPr lang="de-DE" sz="240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45661" y="1091821"/>
            <a:ext cx="8441140" cy="5457053"/>
          </a:xfrm>
        </p:spPr>
        <p:txBody>
          <a:bodyPr/>
          <a:lstStyle/>
          <a:p>
            <a:pPr marL="0" indent="0">
              <a:buNone/>
            </a:pPr>
            <a:r>
              <a:rPr lang="de-DE" dirty="0" smtClean="0"/>
              <a:t>Karrierestufen:</a:t>
            </a:r>
            <a:endParaRPr lang="de-DE" dirty="0"/>
          </a:p>
        </p:txBody>
      </p:sp>
      <p:grpSp>
        <p:nvGrpSpPr>
          <p:cNvPr id="4" name="Gruppieren 3"/>
          <p:cNvGrpSpPr/>
          <p:nvPr/>
        </p:nvGrpSpPr>
        <p:grpSpPr>
          <a:xfrm>
            <a:off x="1864613" y="4950019"/>
            <a:ext cx="2719451" cy="583515"/>
            <a:chOff x="2422565" y="5545777"/>
            <a:chExt cx="3776353" cy="914400"/>
          </a:xfrm>
        </p:grpSpPr>
        <p:sp>
          <p:nvSpPr>
            <p:cNvPr id="5" name="Abgerundetes Rechteck 4"/>
            <p:cNvSpPr/>
            <p:nvPr/>
          </p:nvSpPr>
          <p:spPr>
            <a:xfrm>
              <a:off x="2422565" y="5545777"/>
              <a:ext cx="3776353" cy="914400"/>
            </a:xfrm>
            <a:prstGeom prst="roundRect">
              <a:avLst/>
            </a:prstGeom>
            <a:solidFill>
              <a:schemeClr val="accent6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6" name="Textfeld 5"/>
            <p:cNvSpPr txBox="1"/>
            <p:nvPr/>
          </p:nvSpPr>
          <p:spPr>
            <a:xfrm>
              <a:off x="3363361" y="5785939"/>
              <a:ext cx="2231295" cy="43407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1200" b="1" dirty="0" smtClean="0">
                  <a:solidFill>
                    <a:schemeClr val="bg1"/>
                  </a:solidFill>
                  <a:latin typeface="+mj-lt"/>
                </a:rPr>
                <a:t>     Consultant </a:t>
              </a:r>
              <a:endParaRPr lang="de-DE" sz="1200" b="1" dirty="0">
                <a:solidFill>
                  <a:schemeClr val="bg1"/>
                </a:solidFill>
                <a:latin typeface="+mj-lt"/>
              </a:endParaRPr>
            </a:p>
          </p:txBody>
        </p:sp>
      </p:grpSp>
      <p:grpSp>
        <p:nvGrpSpPr>
          <p:cNvPr id="7" name="Gruppieren 6"/>
          <p:cNvGrpSpPr/>
          <p:nvPr/>
        </p:nvGrpSpPr>
        <p:grpSpPr>
          <a:xfrm>
            <a:off x="1864613" y="5965360"/>
            <a:ext cx="2719450" cy="636762"/>
            <a:chOff x="2422565" y="5545777"/>
            <a:chExt cx="3776353" cy="997841"/>
          </a:xfrm>
        </p:grpSpPr>
        <p:sp>
          <p:nvSpPr>
            <p:cNvPr id="8" name="Abgerundetes Rechteck 7"/>
            <p:cNvSpPr/>
            <p:nvPr/>
          </p:nvSpPr>
          <p:spPr>
            <a:xfrm>
              <a:off x="2422565" y="5545777"/>
              <a:ext cx="3776353" cy="914400"/>
            </a:xfrm>
            <a:prstGeom prst="roundRect">
              <a:avLst/>
            </a:prstGeom>
            <a:solidFill>
              <a:schemeClr val="accent6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9" name="Textfeld 8"/>
            <p:cNvSpPr txBox="1"/>
            <p:nvPr/>
          </p:nvSpPr>
          <p:spPr>
            <a:xfrm>
              <a:off x="3412800" y="5820164"/>
              <a:ext cx="1988266" cy="7234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1200" b="1" dirty="0" smtClean="0">
                  <a:solidFill>
                    <a:schemeClr val="bg1"/>
                  </a:solidFill>
                  <a:latin typeface="+mj-lt"/>
                </a:rPr>
                <a:t>Business Analyst </a:t>
              </a:r>
            </a:p>
            <a:p>
              <a:r>
                <a:rPr lang="de-DE" sz="1200" b="1" dirty="0" smtClean="0">
                  <a:solidFill>
                    <a:schemeClr val="bg1"/>
                  </a:solidFill>
                  <a:latin typeface="+mj-lt"/>
                </a:rPr>
                <a:t>  </a:t>
              </a:r>
              <a:endParaRPr lang="de-DE" sz="1200" b="1" dirty="0">
                <a:solidFill>
                  <a:schemeClr val="bg1"/>
                </a:solidFill>
                <a:latin typeface="+mj-lt"/>
              </a:endParaRPr>
            </a:p>
          </p:txBody>
        </p:sp>
      </p:grpSp>
      <p:grpSp>
        <p:nvGrpSpPr>
          <p:cNvPr id="10" name="Gruppieren 9"/>
          <p:cNvGrpSpPr/>
          <p:nvPr/>
        </p:nvGrpSpPr>
        <p:grpSpPr>
          <a:xfrm>
            <a:off x="1864613" y="3934679"/>
            <a:ext cx="2719451" cy="583515"/>
            <a:chOff x="2422565" y="5545777"/>
            <a:chExt cx="3776353" cy="914400"/>
          </a:xfrm>
        </p:grpSpPr>
        <p:sp>
          <p:nvSpPr>
            <p:cNvPr id="11" name="Abgerundetes Rechteck 10"/>
            <p:cNvSpPr/>
            <p:nvPr/>
          </p:nvSpPr>
          <p:spPr>
            <a:xfrm>
              <a:off x="2422565" y="5545777"/>
              <a:ext cx="3776353" cy="914400"/>
            </a:xfrm>
            <a:prstGeom prst="roundRect">
              <a:avLst/>
            </a:prstGeom>
            <a:solidFill>
              <a:schemeClr val="accent6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2" name="Textfeld 11"/>
            <p:cNvSpPr txBox="1"/>
            <p:nvPr/>
          </p:nvSpPr>
          <p:spPr>
            <a:xfrm>
              <a:off x="3156335" y="5785939"/>
              <a:ext cx="2233126" cy="43407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1200" b="1" dirty="0" smtClean="0">
                  <a:solidFill>
                    <a:schemeClr val="bg1"/>
                  </a:solidFill>
                  <a:latin typeface="+mj-lt"/>
                </a:rPr>
                <a:t>   Senior Consultant</a:t>
              </a:r>
              <a:endParaRPr lang="de-DE" sz="1200" b="1" dirty="0">
                <a:solidFill>
                  <a:schemeClr val="bg1"/>
                </a:solidFill>
                <a:latin typeface="+mj-lt"/>
              </a:endParaRPr>
            </a:p>
          </p:txBody>
        </p:sp>
      </p:grpSp>
      <p:grpSp>
        <p:nvGrpSpPr>
          <p:cNvPr id="13" name="Gruppieren 12"/>
          <p:cNvGrpSpPr/>
          <p:nvPr/>
        </p:nvGrpSpPr>
        <p:grpSpPr>
          <a:xfrm>
            <a:off x="1864613" y="2919339"/>
            <a:ext cx="2719451" cy="583515"/>
            <a:chOff x="2422565" y="5545777"/>
            <a:chExt cx="3776353" cy="914400"/>
          </a:xfrm>
        </p:grpSpPr>
        <p:sp>
          <p:nvSpPr>
            <p:cNvPr id="14" name="Abgerundetes Rechteck 13"/>
            <p:cNvSpPr/>
            <p:nvPr/>
          </p:nvSpPr>
          <p:spPr>
            <a:xfrm>
              <a:off x="2422565" y="5545777"/>
              <a:ext cx="3776353" cy="914400"/>
            </a:xfrm>
            <a:prstGeom prst="roundRect">
              <a:avLst/>
            </a:prstGeom>
            <a:solidFill>
              <a:schemeClr val="accent6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5" name="Textfeld 14"/>
            <p:cNvSpPr txBox="1"/>
            <p:nvPr/>
          </p:nvSpPr>
          <p:spPr>
            <a:xfrm>
              <a:off x="3156347" y="5858862"/>
              <a:ext cx="2308812" cy="43407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de-DE" sz="1200" b="1" dirty="0" err="1" smtClean="0">
                  <a:solidFill>
                    <a:schemeClr val="bg1"/>
                  </a:solidFill>
                  <a:latin typeface="+mj-lt"/>
                </a:rPr>
                <a:t>Principal</a:t>
              </a:r>
              <a:r>
                <a:rPr lang="de-DE" sz="1200" b="1" dirty="0" smtClean="0">
                  <a:solidFill>
                    <a:schemeClr val="bg1"/>
                  </a:solidFill>
                  <a:latin typeface="+mj-lt"/>
                </a:rPr>
                <a:t> Consultant</a:t>
              </a:r>
              <a:endParaRPr lang="de-DE" sz="1200" b="1" dirty="0">
                <a:solidFill>
                  <a:schemeClr val="bg1"/>
                </a:solidFill>
                <a:latin typeface="+mj-lt"/>
              </a:endParaRPr>
            </a:p>
          </p:txBody>
        </p:sp>
      </p:grpSp>
      <p:grpSp>
        <p:nvGrpSpPr>
          <p:cNvPr id="16" name="Gruppieren 15"/>
          <p:cNvGrpSpPr/>
          <p:nvPr/>
        </p:nvGrpSpPr>
        <p:grpSpPr>
          <a:xfrm>
            <a:off x="1864613" y="1903999"/>
            <a:ext cx="2719451" cy="583515"/>
            <a:chOff x="2422565" y="5545777"/>
            <a:chExt cx="3776353" cy="914400"/>
          </a:xfrm>
        </p:grpSpPr>
        <p:sp>
          <p:nvSpPr>
            <p:cNvPr id="17" name="Abgerundetes Rechteck 16"/>
            <p:cNvSpPr/>
            <p:nvPr/>
          </p:nvSpPr>
          <p:spPr>
            <a:xfrm>
              <a:off x="2422565" y="5545777"/>
              <a:ext cx="3776353" cy="914400"/>
            </a:xfrm>
            <a:prstGeom prst="roundRect">
              <a:avLst/>
            </a:prstGeom>
            <a:solidFill>
              <a:schemeClr val="accent6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8" name="Textfeld 17"/>
            <p:cNvSpPr txBox="1"/>
            <p:nvPr/>
          </p:nvSpPr>
          <p:spPr>
            <a:xfrm>
              <a:off x="3363369" y="5837961"/>
              <a:ext cx="1894775" cy="43407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de-DE" sz="1200" b="1" dirty="0" smtClean="0">
                  <a:solidFill>
                    <a:schemeClr val="bg1"/>
                  </a:solidFill>
                  <a:latin typeface="+mj-lt"/>
                </a:rPr>
                <a:t>Senior Manager</a:t>
              </a:r>
              <a:endParaRPr lang="de-DE" sz="1200" b="1" dirty="0">
                <a:solidFill>
                  <a:schemeClr val="bg1"/>
                </a:solidFill>
                <a:latin typeface="+mj-lt"/>
              </a:endParaRPr>
            </a:p>
          </p:txBody>
        </p:sp>
      </p:grpSp>
      <p:sp>
        <p:nvSpPr>
          <p:cNvPr id="19" name="Gestreifter Pfeil nach rechts 18"/>
          <p:cNvSpPr/>
          <p:nvPr/>
        </p:nvSpPr>
        <p:spPr>
          <a:xfrm rot="16200000">
            <a:off x="2913308" y="5194257"/>
            <a:ext cx="621602" cy="1190863"/>
          </a:xfrm>
          <a:prstGeom prst="stripedRightArrow">
            <a:avLst/>
          </a:prstGeom>
          <a:solidFill>
            <a:schemeClr val="accent1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0" name="Gestreifter Pfeil nach rechts 19"/>
          <p:cNvSpPr/>
          <p:nvPr/>
        </p:nvSpPr>
        <p:spPr>
          <a:xfrm rot="16200000">
            <a:off x="2913538" y="4168401"/>
            <a:ext cx="621602" cy="1190863"/>
          </a:xfrm>
          <a:prstGeom prst="stripedRightArrow">
            <a:avLst/>
          </a:prstGeom>
          <a:solidFill>
            <a:schemeClr val="accent1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1" name="Gestreifter Pfeil nach rechts 20"/>
          <p:cNvSpPr/>
          <p:nvPr/>
        </p:nvSpPr>
        <p:spPr>
          <a:xfrm rot="16200000">
            <a:off x="2913308" y="3158510"/>
            <a:ext cx="621602" cy="1190863"/>
          </a:xfrm>
          <a:prstGeom prst="stripedRightArrow">
            <a:avLst/>
          </a:prstGeom>
          <a:solidFill>
            <a:schemeClr val="accent1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2" name="Gestreifter Pfeil nach rechts 21"/>
          <p:cNvSpPr/>
          <p:nvPr/>
        </p:nvSpPr>
        <p:spPr>
          <a:xfrm rot="16200000">
            <a:off x="2913308" y="2131295"/>
            <a:ext cx="621602" cy="1190863"/>
          </a:xfrm>
          <a:prstGeom prst="stripedRightArrow">
            <a:avLst/>
          </a:prstGeom>
          <a:solidFill>
            <a:schemeClr val="accent1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3" name="Gestreifter Pfeil nach rechts 22"/>
          <p:cNvSpPr/>
          <p:nvPr/>
        </p:nvSpPr>
        <p:spPr>
          <a:xfrm>
            <a:off x="4804012" y="1801504"/>
            <a:ext cx="818865" cy="925221"/>
          </a:xfrm>
          <a:prstGeom prst="stripedRightArrow">
            <a:avLst>
              <a:gd name="adj1" fmla="val 50000"/>
              <a:gd name="adj2" fmla="val 41008"/>
            </a:avLst>
          </a:prstGeom>
          <a:solidFill>
            <a:schemeClr val="accent1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24" name="Gruppieren 23"/>
          <p:cNvGrpSpPr/>
          <p:nvPr/>
        </p:nvGrpSpPr>
        <p:grpSpPr>
          <a:xfrm>
            <a:off x="5827595" y="1903998"/>
            <a:ext cx="2348571" cy="617771"/>
            <a:chOff x="2422565" y="5545777"/>
            <a:chExt cx="3776353" cy="914400"/>
          </a:xfrm>
        </p:grpSpPr>
        <p:sp>
          <p:nvSpPr>
            <p:cNvPr id="25" name="Abgerundetes Rechteck 24"/>
            <p:cNvSpPr/>
            <p:nvPr/>
          </p:nvSpPr>
          <p:spPr>
            <a:xfrm>
              <a:off x="2422565" y="5545777"/>
              <a:ext cx="3776353" cy="914400"/>
            </a:xfrm>
            <a:prstGeom prst="roundRect">
              <a:avLst/>
            </a:prstGeom>
            <a:solidFill>
              <a:schemeClr val="accent6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6" name="Textfeld 25"/>
            <p:cNvSpPr txBox="1"/>
            <p:nvPr/>
          </p:nvSpPr>
          <p:spPr>
            <a:xfrm>
              <a:off x="3121938" y="5820164"/>
              <a:ext cx="2376995" cy="33964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de-DE" sz="1200" b="1" dirty="0" err="1" smtClean="0">
                  <a:solidFill>
                    <a:schemeClr val="bg1"/>
                  </a:solidFill>
                  <a:latin typeface="+mj-lt"/>
                </a:rPr>
                <a:t>Associate</a:t>
              </a:r>
              <a:r>
                <a:rPr lang="de-DE" sz="1200" b="1" dirty="0" smtClean="0">
                  <a:solidFill>
                    <a:schemeClr val="bg1"/>
                  </a:solidFill>
                  <a:latin typeface="+mj-lt"/>
                </a:rPr>
                <a:t> Partner</a:t>
              </a:r>
              <a:endParaRPr lang="de-DE" sz="1200" b="1" dirty="0">
                <a:solidFill>
                  <a:schemeClr val="bg1"/>
                </a:solidFill>
                <a:latin typeface="+mj-lt"/>
              </a:endParaRPr>
            </a:p>
          </p:txBody>
        </p:sp>
      </p:grpSp>
      <p:sp>
        <p:nvSpPr>
          <p:cNvPr id="28" name="Abgerundetes Rechteck 27"/>
          <p:cNvSpPr/>
          <p:nvPr/>
        </p:nvSpPr>
        <p:spPr>
          <a:xfrm>
            <a:off x="5827595" y="1126977"/>
            <a:ext cx="2348571" cy="538054"/>
          </a:xfrm>
          <a:prstGeom prst="roundRect">
            <a:avLst/>
          </a:prstGeom>
          <a:solidFill>
            <a:schemeClr val="accent6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b="1" dirty="0" smtClean="0">
                <a:latin typeface="+mj-lt"/>
              </a:rPr>
              <a:t>Senior Partner</a:t>
            </a:r>
            <a:endParaRPr lang="de-DE" sz="1200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613526471"/>
      </p:ext>
    </p:extLst>
  </p:cSld>
  <p:clrMapOvr>
    <a:masterClrMapping/>
  </p:clrMapOvr>
  <p:transition xmlns:p14="http://schemas.microsoft.com/office/powerpoint/2010/main" spd="med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2400" dirty="0" smtClean="0">
                <a:cs typeface="Arial" pitchFamily="34" charset="0"/>
              </a:rPr>
              <a:t>Karrierestufen - Consultant</a:t>
            </a:r>
            <a:endParaRPr lang="de-DE" sz="2400" dirty="0">
              <a:cs typeface="Arial" pitchFamily="34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241946"/>
            <a:ext cx="8229600" cy="496778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de-DE" b="1" dirty="0" smtClean="0">
                <a:cs typeface="Arial" pitchFamily="34" charset="0"/>
              </a:rPr>
              <a:t>Anforderungen:</a:t>
            </a:r>
          </a:p>
          <a:p>
            <a:r>
              <a:rPr lang="de-DE" dirty="0" smtClean="0">
                <a:cs typeface="Arial" pitchFamily="34" charset="0"/>
              </a:rPr>
              <a:t>Berufserfahrung 1-3 Jahre</a:t>
            </a:r>
          </a:p>
          <a:p>
            <a:pPr marL="201168" indent="-201168">
              <a:spcAft>
                <a:spcPts val="0"/>
              </a:spcAft>
              <a:buSzPts val="2000"/>
              <a:buFont typeface="Wingdings"/>
              <a:buChar char="§"/>
            </a:pPr>
            <a:r>
              <a:rPr lang="de-DE" dirty="0">
                <a:solidFill>
                  <a:srgbClr val="000000"/>
                </a:solidFill>
                <a:cs typeface="Arial"/>
              </a:rPr>
              <a:t>Kennt die Grundlagen des Projektmanagements</a:t>
            </a:r>
            <a:endParaRPr lang="de-DE" dirty="0"/>
          </a:p>
          <a:p>
            <a:r>
              <a:rPr lang="de-DE" dirty="0" smtClean="0">
                <a:cs typeface="Arial" pitchFamily="34" charset="0"/>
              </a:rPr>
              <a:t>Arbeitet in Projekten bei der Projektrealisierung </a:t>
            </a:r>
          </a:p>
          <a:p>
            <a:pPr marL="201168" indent="-201168">
              <a:spcAft>
                <a:spcPts val="0"/>
              </a:spcAft>
              <a:buFont typeface="Wingdings"/>
              <a:buChar char="§"/>
            </a:pPr>
            <a:r>
              <a:rPr lang="de-DE" dirty="0">
                <a:solidFill>
                  <a:srgbClr val="000000"/>
                </a:solidFill>
                <a:cs typeface="Arial"/>
              </a:rPr>
              <a:t>Koordiniert seine Projektaktivitäten selbständig (z. B. Workshop Vorbereitungen und einfache </a:t>
            </a:r>
            <a:r>
              <a:rPr lang="de-DE" dirty="0" smtClean="0">
                <a:solidFill>
                  <a:srgbClr val="000000"/>
                </a:solidFill>
                <a:cs typeface="Arial"/>
              </a:rPr>
              <a:t>Workshop Durchführungen</a:t>
            </a:r>
            <a:r>
              <a:rPr lang="de-DE" dirty="0">
                <a:solidFill>
                  <a:srgbClr val="000000"/>
                </a:solidFill>
                <a:cs typeface="Arial"/>
              </a:rPr>
              <a:t>, </a:t>
            </a:r>
            <a:r>
              <a:rPr lang="de-DE" dirty="0" smtClean="0">
                <a:solidFill>
                  <a:srgbClr val="000000"/>
                </a:solidFill>
                <a:cs typeface="Arial"/>
              </a:rPr>
              <a:t>Dokumentationen</a:t>
            </a:r>
            <a:r>
              <a:rPr lang="de-DE" dirty="0">
                <a:solidFill>
                  <a:srgbClr val="000000"/>
                </a:solidFill>
                <a:cs typeface="Arial"/>
              </a:rPr>
              <a:t>)</a:t>
            </a:r>
            <a:endParaRPr lang="de-DE" dirty="0"/>
          </a:p>
          <a:p>
            <a:r>
              <a:rPr lang="de-DE" dirty="0" smtClean="0">
                <a:cs typeface="Arial" pitchFamily="34" charset="0"/>
              </a:rPr>
              <a:t>Unterstützt die Konzeption, Entwicklung und Umsetzung der Lösungen</a:t>
            </a:r>
          </a:p>
          <a:p>
            <a:r>
              <a:rPr lang="de-DE" dirty="0" smtClean="0">
                <a:cs typeface="Arial" pitchFamily="34" charset="0"/>
              </a:rPr>
              <a:t>Erstellt Konzepte, Analysen und Dokumentationen</a:t>
            </a:r>
          </a:p>
          <a:p>
            <a:r>
              <a:rPr lang="de-DE" dirty="0" smtClean="0">
                <a:cs typeface="Arial" pitchFamily="34" charset="0"/>
              </a:rPr>
              <a:t>Unterstützt bei der Angebotserstellung und Vertriebsarbeit</a:t>
            </a:r>
          </a:p>
          <a:p>
            <a:r>
              <a:rPr lang="de-DE" dirty="0" smtClean="0">
                <a:cs typeface="Arial" pitchFamily="34" charset="0"/>
              </a:rPr>
              <a:t>Bereitet Fachthemen auf</a:t>
            </a:r>
          </a:p>
          <a:p>
            <a:pPr>
              <a:buFont typeface="Symbol" pitchFamily="18" charset="2"/>
              <a:buChar char="-"/>
            </a:pPr>
            <a:endParaRPr lang="de-DE" dirty="0">
              <a:cs typeface="Arial" pitchFamily="34" charset="0"/>
            </a:endParaRPr>
          </a:p>
          <a:p>
            <a:endParaRPr lang="de-DE" sz="2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8021036"/>
      </p:ext>
    </p:extLst>
  </p:cSld>
  <p:clrMapOvr>
    <a:masterClrMapping/>
  </p:clrMapOvr>
  <p:transition xmlns:p14="http://schemas.microsoft.com/office/powerpoint/2010/main" spd="med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2400" dirty="0" smtClean="0"/>
              <a:t>Karrierestufen - Consultant</a:t>
            </a:r>
            <a:endParaRPr lang="de-DE" sz="240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201003"/>
            <a:ext cx="8229600" cy="4940489"/>
          </a:xfrm>
        </p:spPr>
        <p:txBody>
          <a:bodyPr/>
          <a:lstStyle/>
          <a:p>
            <a:pPr marL="0" indent="0">
              <a:spcAft>
                <a:spcPts val="0"/>
              </a:spcAft>
              <a:buNone/>
            </a:pPr>
            <a:r>
              <a:rPr lang="de-DE" b="1" dirty="0" smtClean="0">
                <a:solidFill>
                  <a:srgbClr val="000000"/>
                </a:solidFill>
                <a:cs typeface="Arial"/>
              </a:rPr>
              <a:t>Entwicklungsmaßnahmen:</a:t>
            </a:r>
            <a:endParaRPr lang="de-DE" b="1" dirty="0"/>
          </a:p>
          <a:p>
            <a:pPr marL="201168" indent="-201168">
              <a:spcAft>
                <a:spcPts val="0"/>
              </a:spcAft>
            </a:pPr>
            <a:r>
              <a:rPr lang="de-DE" dirty="0" smtClean="0">
                <a:solidFill>
                  <a:srgbClr val="000000"/>
                </a:solidFill>
                <a:cs typeface="Arial"/>
              </a:rPr>
              <a:t>Kompetenzstärkung: Dialog, Konflikt</a:t>
            </a:r>
          </a:p>
          <a:p>
            <a:pPr marL="201168" indent="-201168">
              <a:spcAft>
                <a:spcPts val="0"/>
              </a:spcAft>
            </a:pPr>
            <a:r>
              <a:rPr lang="de-DE" dirty="0" smtClean="0">
                <a:solidFill>
                  <a:srgbClr val="000000"/>
                </a:solidFill>
                <a:cs typeface="Arial"/>
              </a:rPr>
              <a:t>Fachliche Schulung im Thema</a:t>
            </a:r>
          </a:p>
          <a:p>
            <a:pPr marL="201168" indent="-201168">
              <a:spcAft>
                <a:spcPts val="0"/>
              </a:spcAft>
            </a:pPr>
            <a:endParaRPr lang="de-DE" dirty="0"/>
          </a:p>
          <a:p>
            <a:pPr marL="0" indent="0">
              <a:spcAft>
                <a:spcPts val="0"/>
              </a:spcAft>
              <a:buNone/>
            </a:pPr>
            <a:r>
              <a:rPr lang="de-DE" b="1" dirty="0" smtClean="0">
                <a:solidFill>
                  <a:srgbClr val="000000"/>
                </a:solidFill>
                <a:cs typeface="Arial"/>
              </a:rPr>
              <a:t>Beförderungskriterien:</a:t>
            </a:r>
            <a:endParaRPr lang="de-DE" u="sng" dirty="0" smtClean="0">
              <a:solidFill>
                <a:srgbClr val="000000"/>
              </a:solidFill>
              <a:cs typeface="Arial"/>
            </a:endParaRPr>
          </a:p>
          <a:p>
            <a:r>
              <a:rPr lang="de-DE" dirty="0" smtClean="0">
                <a:cs typeface="Arial" pitchFamily="34" charset="0"/>
              </a:rPr>
              <a:t>Gute </a:t>
            </a:r>
            <a:r>
              <a:rPr lang="de-DE" dirty="0">
                <a:cs typeface="Arial" pitchFamily="34" charset="0"/>
              </a:rPr>
              <a:t>Beurteilung durch den Vorgesetzten und Projektleiter</a:t>
            </a:r>
          </a:p>
          <a:p>
            <a:r>
              <a:rPr lang="de-DE" dirty="0" smtClean="0">
                <a:cs typeface="Arial" pitchFamily="34" charset="0"/>
              </a:rPr>
              <a:t>Erfüllt die Anforderungen des Karrierelevel</a:t>
            </a:r>
          </a:p>
          <a:p>
            <a:r>
              <a:rPr lang="de-DE" dirty="0" smtClean="0">
                <a:solidFill>
                  <a:srgbClr val="000000"/>
                </a:solidFill>
                <a:cs typeface="Arial"/>
              </a:rPr>
              <a:t>Erfolgreiche </a:t>
            </a:r>
            <a:r>
              <a:rPr lang="de-DE" dirty="0">
                <a:solidFill>
                  <a:srgbClr val="000000"/>
                </a:solidFill>
                <a:cs typeface="Arial"/>
              </a:rPr>
              <a:t>Umsetzung des im Rahmen der Entwicklungsmaßnahmen Erlernten</a:t>
            </a:r>
            <a:endParaRPr lang="de-DE" dirty="0"/>
          </a:p>
          <a:p>
            <a:r>
              <a:rPr lang="de-DE" dirty="0">
                <a:cs typeface="Arial" pitchFamily="34" charset="0"/>
              </a:rPr>
              <a:t>Ernennung durch den Vorgesetzten</a:t>
            </a:r>
          </a:p>
          <a:p>
            <a:pPr marL="0" indent="0">
              <a:spcAft>
                <a:spcPts val="0"/>
              </a:spcAft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01464598"/>
      </p:ext>
    </p:extLst>
  </p:cSld>
  <p:clrMapOvr>
    <a:masterClrMapping/>
  </p:clrMapOvr>
  <p:transition xmlns:p14="http://schemas.microsoft.com/office/powerpoint/2010/main" spd="med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2252439" y="3813437"/>
            <a:ext cx="4648205" cy="988360"/>
          </a:xfrm>
        </p:spPr>
        <p:txBody>
          <a:bodyPr/>
          <a:lstStyle/>
          <a:p>
            <a:pPr algn="ctr"/>
            <a:r>
              <a:rPr lang="de-DE" dirty="0" smtClean="0"/>
              <a:t>Vielen Dank für Ihre Aufmerksamkeit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333684059"/>
      </p:ext>
    </p:extLst>
  </p:cSld>
  <p:clrMapOvr>
    <a:masterClrMapping/>
  </p:clrMapOvr>
  <p:transition xmlns:p14="http://schemas.microsoft.com/office/powerpoint/2010/main" spd="med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  <p:tag name="THINKCELLUNDODONOTDELETE" val="3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QHjkZZuQQUajJCql9XPu4g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72w0MLTUz0CzAoBmemRXOA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vHXB04BEcEemLQ6jJhdv0Q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TFRHdNpKEmAyKXIqAB0.w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gSyuvJRWjUyC1ZYAZpvAAA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44_uNVXMsEub.YOyeuF9_w"/>
</p:tagLst>
</file>

<file path=ppt/theme/theme1.xml><?xml version="1.0" encoding="utf-8"?>
<a:theme xmlns:a="http://schemas.openxmlformats.org/drawingml/2006/main" name="Scheer Group Master">
  <a:themeElements>
    <a:clrScheme name="Blu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2D2D2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2A79D0"/>
      </a:accent6>
      <a:hlink>
        <a:srgbClr val="C00000"/>
      </a:hlink>
      <a:folHlink>
        <a:srgbClr val="528028"/>
      </a:folHlink>
    </a:clrScheme>
    <a:fontScheme name="Scheer Group Master">
      <a:majorFont>
        <a:latin typeface="Century Gothic"/>
        <a:ea typeface=""/>
        <a:cs typeface=""/>
      </a:majorFont>
      <a:minorFont>
        <a:latin typeface="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204</Words>
  <Application>Microsoft Macintosh PowerPoint</Application>
  <PresentationFormat>Bildschirmpräsentation (4:3)</PresentationFormat>
  <Paragraphs>52</Paragraphs>
  <Slides>8</Slides>
  <Notes>0</Notes>
  <HiddenSlides>0</HiddenSlides>
  <MMClips>0</MMClips>
  <ScaleCrop>false</ScaleCrop>
  <HeadingPairs>
    <vt:vector size="6" baseType="variant"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8</vt:i4>
      </vt:variant>
    </vt:vector>
  </HeadingPairs>
  <TitlesOfParts>
    <vt:vector size="10" baseType="lpstr">
      <vt:lpstr>Scheer Group Master</vt:lpstr>
      <vt:lpstr>think-cell Slide</vt:lpstr>
      <vt:lpstr>Unternehmenspräsentation</vt:lpstr>
      <vt:lpstr>SCHEER GROUP - Unternehmen der Zukunft !</vt:lpstr>
      <vt:lpstr>Kurzprofil der SCHEER Management</vt:lpstr>
      <vt:lpstr>Messbarer Nutzen für unsere Kunden</vt:lpstr>
      <vt:lpstr>Karrieremodell</vt:lpstr>
      <vt:lpstr>Karrierestufen - Consultant</vt:lpstr>
      <vt:lpstr>Karrierestufen - Consultant</vt:lpstr>
      <vt:lpstr>Vielen Dank für Ihre Aufmerksamkeit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Scheer Management GmbH</dc:title>
  <dc:creator>Marc Huffer</dc:creator>
  <cp:lastModifiedBy>Stefan Szalay</cp:lastModifiedBy>
  <cp:revision>522</cp:revision>
  <cp:lastPrinted>2011-05-11T20:06:59Z</cp:lastPrinted>
  <dcterms:created xsi:type="dcterms:W3CDTF">2009-11-12T14:02:43Z</dcterms:created>
  <dcterms:modified xsi:type="dcterms:W3CDTF">2011-11-09T10:54:08Z</dcterms:modified>
</cp:coreProperties>
</file>